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75" r:id="rId10"/>
    <p:sldId id="266" r:id="rId11"/>
    <p:sldId id="267" r:id="rId12"/>
    <p:sldId id="268" r:id="rId13"/>
    <p:sldId id="270" r:id="rId14"/>
    <p:sldId id="271" r:id="rId15"/>
    <p:sldId id="274" r:id="rId16"/>
    <p:sldId id="273" r:id="rId17"/>
    <p:sldId id="269"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2DB4A-51D5-461A-85D5-23824655F47B}" v="363" dt="2025-04-23T16:54:17.04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301"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ai Famoso" userId="f8970a838cfae24a" providerId="LiveId" clId="{2A12DB4A-51D5-461A-85D5-23824655F47B}"/>
    <pc:docChg chg="undo redo custSel addSld delSld modSld">
      <pc:chgData name="Unai Famoso" userId="f8970a838cfae24a" providerId="LiveId" clId="{2A12DB4A-51D5-461A-85D5-23824655F47B}" dt="2025-04-24T05:57:54.416" v="4678" actId="20577"/>
      <pc:docMkLst>
        <pc:docMk/>
      </pc:docMkLst>
      <pc:sldChg chg="addSp modSp new mod setBg addAnim modAnim">
        <pc:chgData name="Unai Famoso" userId="f8970a838cfae24a" providerId="LiveId" clId="{2A12DB4A-51D5-461A-85D5-23824655F47B}" dt="2025-04-23T16:24:03.224" v="4432"/>
        <pc:sldMkLst>
          <pc:docMk/>
          <pc:sldMk cId="3196506184" sldId="256"/>
        </pc:sldMkLst>
        <pc:spChg chg="mod">
          <ac:chgData name="Unai Famoso" userId="f8970a838cfae24a" providerId="LiveId" clId="{2A12DB4A-51D5-461A-85D5-23824655F47B}" dt="2025-04-23T15:15:35.891" v="3987" actId="790"/>
          <ac:spMkLst>
            <pc:docMk/>
            <pc:sldMk cId="3196506184" sldId="256"/>
            <ac:spMk id="2" creationId="{92C03FF0-1C47-AAD0-828C-38F4D8096D60}"/>
          </ac:spMkLst>
        </pc:spChg>
        <pc:spChg chg="mod">
          <ac:chgData name="Unai Famoso" userId="f8970a838cfae24a" providerId="LiveId" clId="{2A12DB4A-51D5-461A-85D5-23824655F47B}" dt="2025-04-23T15:15:35.891" v="3987" actId="790"/>
          <ac:spMkLst>
            <pc:docMk/>
            <pc:sldMk cId="3196506184" sldId="256"/>
            <ac:spMk id="3" creationId="{82FAB84A-BFC1-07EE-EE78-1B2937D7A263}"/>
          </ac:spMkLst>
        </pc:spChg>
        <pc:spChg chg="add mod">
          <ac:chgData name="Unai Famoso" userId="f8970a838cfae24a" providerId="LiveId" clId="{2A12DB4A-51D5-461A-85D5-23824655F47B}" dt="2025-04-23T15:15:35.891" v="3987" actId="790"/>
          <ac:spMkLst>
            <pc:docMk/>
            <pc:sldMk cId="3196506184" sldId="256"/>
            <ac:spMk id="1031" creationId="{E2CFBC99-FB8F-41F7-A81D-A5288D688D79}"/>
          </ac:spMkLst>
        </pc:spChg>
        <pc:spChg chg="add mod">
          <ac:chgData name="Unai Famoso" userId="f8970a838cfae24a" providerId="LiveId" clId="{2A12DB4A-51D5-461A-85D5-23824655F47B}" dt="2025-04-23T15:15:35.891" v="3987" actId="790"/>
          <ac:spMkLst>
            <pc:docMk/>
            <pc:sldMk cId="3196506184" sldId="256"/>
            <ac:spMk id="1033" creationId="{A435A76B-D478-4F38-9D76-040E49ADC674}"/>
          </ac:spMkLst>
        </pc:spChg>
        <pc:picChg chg="add mod ord">
          <ac:chgData name="Unai Famoso" userId="f8970a838cfae24a" providerId="LiveId" clId="{2A12DB4A-51D5-461A-85D5-23824655F47B}" dt="2025-04-23T06:45:41.645" v="909" actId="26606"/>
          <ac:picMkLst>
            <pc:docMk/>
            <pc:sldMk cId="3196506184" sldId="256"/>
            <ac:picMk id="1026" creationId="{F533551C-09FC-936D-A33D-DCFCFEB36C97}"/>
          </ac:picMkLst>
        </pc:picChg>
      </pc:sldChg>
      <pc:sldChg chg="addSp delSp modSp new mod setBg">
        <pc:chgData name="Unai Famoso" userId="f8970a838cfae24a" providerId="LiveId" clId="{2A12DB4A-51D5-461A-85D5-23824655F47B}" dt="2025-04-24T05:57:12.083" v="4666" actId="114"/>
        <pc:sldMkLst>
          <pc:docMk/>
          <pc:sldMk cId="1893009860" sldId="257"/>
        </pc:sldMkLst>
        <pc:spChg chg="mod">
          <ac:chgData name="Unai Famoso" userId="f8970a838cfae24a" providerId="LiveId" clId="{2A12DB4A-51D5-461A-85D5-23824655F47B}" dt="2025-04-23T15:54:04.475" v="4383" actId="114"/>
          <ac:spMkLst>
            <pc:docMk/>
            <pc:sldMk cId="1893009860" sldId="257"/>
            <ac:spMk id="2" creationId="{86C8E9B5-3F4F-83EF-8FE3-E00AF91784EC}"/>
          </ac:spMkLst>
        </pc:spChg>
        <pc:spChg chg="mod">
          <ac:chgData name="Unai Famoso" userId="f8970a838cfae24a" providerId="LiveId" clId="{2A12DB4A-51D5-461A-85D5-23824655F47B}" dt="2025-04-24T05:57:12.083" v="4666" actId="114"/>
          <ac:spMkLst>
            <pc:docMk/>
            <pc:sldMk cId="1893009860" sldId="257"/>
            <ac:spMk id="3" creationId="{C790E2A2-53A6-436C-53AA-89DE159EEC9A}"/>
          </ac:spMkLst>
        </pc:spChg>
        <pc:spChg chg="add del">
          <ac:chgData name="Unai Famoso" userId="f8970a838cfae24a" providerId="LiveId" clId="{2A12DB4A-51D5-461A-85D5-23824655F47B}" dt="2025-04-23T14:34:08.679" v="3342" actId="26606"/>
          <ac:spMkLst>
            <pc:docMk/>
            <pc:sldMk cId="1893009860" sldId="257"/>
            <ac:spMk id="8" creationId="{907EF6B7-1338-4443-8C46-6A318D952DFD}"/>
          </ac:spMkLst>
        </pc:spChg>
        <pc:spChg chg="add del">
          <ac:chgData name="Unai Famoso" userId="f8970a838cfae24a" providerId="LiveId" clId="{2A12DB4A-51D5-461A-85D5-23824655F47B}" dt="2025-04-23T14:32:35.915" v="3340" actId="26606"/>
          <ac:spMkLst>
            <pc:docMk/>
            <pc:sldMk cId="1893009860" sldId="257"/>
            <ac:spMk id="9" creationId="{56688E73-49B9-4052-A836-D248C825D70D}"/>
          </ac:spMkLst>
        </pc:spChg>
        <pc:spChg chg="add del">
          <ac:chgData name="Unai Famoso" userId="f8970a838cfae24a" providerId="LiveId" clId="{2A12DB4A-51D5-461A-85D5-23824655F47B}" dt="2025-04-23T14:34:08.679" v="3342" actId="26606"/>
          <ac:spMkLst>
            <pc:docMk/>
            <pc:sldMk cId="1893009860" sldId="257"/>
            <ac:spMk id="10" creationId="{DAAE4CDD-124C-4DCF-9584-B6033B545DD5}"/>
          </ac:spMkLst>
        </pc:spChg>
        <pc:spChg chg="add del">
          <ac:chgData name="Unai Famoso" userId="f8970a838cfae24a" providerId="LiveId" clId="{2A12DB4A-51D5-461A-85D5-23824655F47B}" dt="2025-04-23T14:32:35.915" v="3340" actId="26606"/>
          <ac:spMkLst>
            <pc:docMk/>
            <pc:sldMk cId="1893009860" sldId="257"/>
            <ac:spMk id="11" creationId="{5B6AEE0C-07FE-4154-BC7C-2F20530BC556}"/>
          </ac:spMkLst>
        </pc:spChg>
        <pc:spChg chg="add del">
          <ac:chgData name="Unai Famoso" userId="f8970a838cfae24a" providerId="LiveId" clId="{2A12DB4A-51D5-461A-85D5-23824655F47B}" dt="2025-04-23T14:34:08.679" v="3342" actId="26606"/>
          <ac:spMkLst>
            <pc:docMk/>
            <pc:sldMk cId="1893009860" sldId="257"/>
            <ac:spMk id="12" creationId="{081E4A58-353D-44AE-B2FC-2A74E2E400F7}"/>
          </ac:spMkLst>
        </pc:spChg>
        <pc:spChg chg="add del">
          <ac:chgData name="Unai Famoso" userId="f8970a838cfae24a" providerId="LiveId" clId="{2A12DB4A-51D5-461A-85D5-23824655F47B}" dt="2025-04-23T14:34:40.203" v="3344" actId="26606"/>
          <ac:spMkLst>
            <pc:docMk/>
            <pc:sldMk cId="1893009860" sldId="257"/>
            <ac:spMk id="19" creationId="{E38F5530-DA31-4B62-8DF9-56A1A3B6B614}"/>
          </ac:spMkLst>
        </pc:spChg>
        <pc:spChg chg="add del">
          <ac:chgData name="Unai Famoso" userId="f8970a838cfae24a" providerId="LiveId" clId="{2A12DB4A-51D5-461A-85D5-23824655F47B}" dt="2025-04-23T14:34:40.203" v="3344" actId="26606"/>
          <ac:spMkLst>
            <pc:docMk/>
            <pc:sldMk cId="1893009860" sldId="257"/>
            <ac:spMk id="20" creationId="{FBB336D1-2562-4680-B29B-E22C603C0ED9}"/>
          </ac:spMkLst>
        </pc:spChg>
        <pc:spChg chg="add del">
          <ac:chgData name="Unai Famoso" userId="f8970a838cfae24a" providerId="LiveId" clId="{2A12DB4A-51D5-461A-85D5-23824655F47B}" dt="2025-04-23T14:34:40.203" v="3344" actId="26606"/>
          <ac:spMkLst>
            <pc:docMk/>
            <pc:sldMk cId="1893009860" sldId="257"/>
            <ac:spMk id="21" creationId="{4AEFAF95-013F-4375-AAF4-033AC93F5550}"/>
          </ac:spMkLst>
        </pc:spChg>
        <pc:spChg chg="add del">
          <ac:chgData name="Unai Famoso" userId="f8970a838cfae24a" providerId="LiveId" clId="{2A12DB4A-51D5-461A-85D5-23824655F47B}" dt="2025-04-23T14:34:40.203" v="3344" actId="26606"/>
          <ac:spMkLst>
            <pc:docMk/>
            <pc:sldMk cId="1893009860" sldId="257"/>
            <ac:spMk id="28" creationId="{B4806F9C-3233-4FC3-B300-D5AA58A5CD8F}"/>
          </ac:spMkLst>
        </pc:spChg>
        <pc:spChg chg="add mod">
          <ac:chgData name="Unai Famoso" userId="f8970a838cfae24a" providerId="LiveId" clId="{2A12DB4A-51D5-461A-85D5-23824655F47B}" dt="2025-04-23T15:15:35.891" v="3987" actId="790"/>
          <ac:spMkLst>
            <pc:docMk/>
            <pc:sldMk cId="1893009860" sldId="257"/>
            <ac:spMk id="39" creationId="{100EDD19-6802-4EC3-95CE-CFFAB042CFD6}"/>
          </ac:spMkLst>
        </pc:spChg>
        <pc:spChg chg="add mod">
          <ac:chgData name="Unai Famoso" userId="f8970a838cfae24a" providerId="LiveId" clId="{2A12DB4A-51D5-461A-85D5-23824655F47B}" dt="2025-04-23T15:15:35.891" v="3987" actId="790"/>
          <ac:spMkLst>
            <pc:docMk/>
            <pc:sldMk cId="1893009860" sldId="257"/>
            <ac:spMk id="41" creationId="{DB17E863-922E-4C26-BD64-E8FD41D28661}"/>
          </ac:spMkLst>
        </pc:spChg>
        <pc:grpChg chg="add del">
          <ac:chgData name="Unai Famoso" userId="f8970a838cfae24a" providerId="LiveId" clId="{2A12DB4A-51D5-461A-85D5-23824655F47B}" dt="2025-04-23T14:34:40.203" v="3344" actId="26606"/>
          <ac:grpSpMkLst>
            <pc:docMk/>
            <pc:sldMk cId="1893009860" sldId="257"/>
            <ac:grpSpMk id="22" creationId="{9EED3885-4010-4FBE-A045-DC59CAE78290}"/>
          </ac:grpSpMkLst>
        </pc:grpChg>
        <pc:grpChg chg="add">
          <ac:chgData name="Unai Famoso" userId="f8970a838cfae24a" providerId="LiveId" clId="{2A12DB4A-51D5-461A-85D5-23824655F47B}" dt="2025-04-23T14:34:08.700" v="3343" actId="26606"/>
          <ac:grpSpMkLst>
            <pc:docMk/>
            <pc:sldMk cId="1893009860" sldId="257"/>
            <ac:grpSpMk id="27" creationId="{68735E28-7236-42D8-A5E1-A0F302FE879A}"/>
          </ac:grpSpMkLst>
        </pc:grpChg>
        <pc:grpChg chg="add del">
          <ac:chgData name="Unai Famoso" userId="f8970a838cfae24a" providerId="LiveId" clId="{2A12DB4A-51D5-461A-85D5-23824655F47B}" dt="2025-04-23T14:34:40.203" v="3344" actId="26606"/>
          <ac:grpSpMkLst>
            <pc:docMk/>
            <pc:sldMk cId="1893009860" sldId="257"/>
            <ac:grpSpMk id="30" creationId="{70E3F9FC-BB7B-433D-8A4F-1BCFA582E019}"/>
          </ac:grpSpMkLst>
        </pc:grpChg>
        <pc:picChg chg="add del">
          <ac:chgData name="Unai Famoso" userId="f8970a838cfae24a" providerId="LiveId" clId="{2A12DB4A-51D5-461A-85D5-23824655F47B}" dt="2025-04-23T14:32:35.915" v="3340" actId="26606"/>
          <ac:picMkLst>
            <pc:docMk/>
            <pc:sldMk cId="1893009860" sldId="257"/>
            <ac:picMk id="5" creationId="{EB7CE3B9-F4F6-FE56-339B-A74E19BCD731}"/>
          </ac:picMkLst>
        </pc:picChg>
      </pc:sldChg>
      <pc:sldChg chg="addSp delSp modSp new del mod setBg">
        <pc:chgData name="Unai Famoso" userId="f8970a838cfae24a" providerId="LiveId" clId="{2A12DB4A-51D5-461A-85D5-23824655F47B}" dt="2025-04-23T15:54:31.511" v="4397" actId="47"/>
        <pc:sldMkLst>
          <pc:docMk/>
          <pc:sldMk cId="3033011524" sldId="258"/>
        </pc:sldMkLst>
        <pc:spChg chg="mod">
          <ac:chgData name="Unai Famoso" userId="f8970a838cfae24a" providerId="LiveId" clId="{2A12DB4A-51D5-461A-85D5-23824655F47B}" dt="2025-04-23T15:15:35.891" v="3987" actId="790"/>
          <ac:spMkLst>
            <pc:docMk/>
            <pc:sldMk cId="3033011524" sldId="258"/>
            <ac:spMk id="2" creationId="{326BC7AD-31A0-DD28-7B20-3FBFC4E1B1EC}"/>
          </ac:spMkLst>
        </pc:spChg>
        <pc:spChg chg="del">
          <ac:chgData name="Unai Famoso" userId="f8970a838cfae24a" providerId="LiveId" clId="{2A12DB4A-51D5-461A-85D5-23824655F47B}" dt="2025-04-23T05:57:55.031" v="312" actId="931"/>
          <ac:spMkLst>
            <pc:docMk/>
            <pc:sldMk cId="3033011524" sldId="258"/>
            <ac:spMk id="3" creationId="{D74E6DE8-3554-3DE0-20F1-C52683686D1A}"/>
          </ac:spMkLst>
        </pc:spChg>
        <pc:spChg chg="add mod">
          <ac:chgData name="Unai Famoso" userId="f8970a838cfae24a" providerId="LiveId" clId="{2A12DB4A-51D5-461A-85D5-23824655F47B}" dt="2025-04-23T15:15:35.891" v="3987" actId="790"/>
          <ac:spMkLst>
            <pc:docMk/>
            <pc:sldMk cId="3033011524" sldId="258"/>
            <ac:spMk id="7" creationId="{DA45D3F6-A027-3259-104D-4C152530EC59}"/>
          </ac:spMkLst>
        </pc:spChg>
        <pc:spChg chg="add del">
          <ac:chgData name="Unai Famoso" userId="f8970a838cfae24a" providerId="LiveId" clId="{2A12DB4A-51D5-461A-85D5-23824655F47B}" dt="2025-04-23T06:01:07.318" v="316" actId="26606"/>
          <ac:spMkLst>
            <pc:docMk/>
            <pc:sldMk cId="3033011524" sldId="258"/>
            <ac:spMk id="10" creationId="{D4771268-CB57-404A-9271-370EB28F6090}"/>
          </ac:spMkLst>
        </pc:spChg>
        <pc:spChg chg="add mod">
          <ac:chgData name="Unai Famoso" userId="f8970a838cfae24a" providerId="LiveId" clId="{2A12DB4A-51D5-461A-85D5-23824655F47B}" dt="2025-04-23T15:15:35.891" v="3987" actId="790"/>
          <ac:spMkLst>
            <pc:docMk/>
            <pc:sldMk cId="3033011524" sldId="258"/>
            <ac:spMk id="12" creationId="{4845A0EE-C4C8-4AE1-B3C6-1261368AC036}"/>
          </ac:spMkLst>
        </pc:spChg>
        <pc:picChg chg="add del mod">
          <ac:chgData name="Unai Famoso" userId="f8970a838cfae24a" providerId="LiveId" clId="{2A12DB4A-51D5-461A-85D5-23824655F47B}" dt="2025-04-23T06:03:44.072" v="320" actId="478"/>
          <ac:picMkLst>
            <pc:docMk/>
            <pc:sldMk cId="3033011524" sldId="258"/>
            <ac:picMk id="5" creationId="{BD6AE68E-F9F1-639E-F792-947C2D8C6CDE}"/>
          </ac:picMkLst>
        </pc:picChg>
      </pc:sldChg>
      <pc:sldChg chg="addSp delSp modSp new del mod setBg">
        <pc:chgData name="Unai Famoso" userId="f8970a838cfae24a" providerId="LiveId" clId="{2A12DB4A-51D5-461A-85D5-23824655F47B}" dt="2025-04-22T10:19:27.694" v="289" actId="47"/>
        <pc:sldMkLst>
          <pc:docMk/>
          <pc:sldMk cId="3813597919" sldId="258"/>
        </pc:sldMkLst>
      </pc:sldChg>
      <pc:sldChg chg="addSp delSp modSp new mod setBg">
        <pc:chgData name="Unai Famoso" userId="f8970a838cfae24a" providerId="LiveId" clId="{2A12DB4A-51D5-461A-85D5-23824655F47B}" dt="2025-04-24T05:57:46.724" v="4672" actId="20577"/>
        <pc:sldMkLst>
          <pc:docMk/>
          <pc:sldMk cId="572692555" sldId="259"/>
        </pc:sldMkLst>
        <pc:spChg chg="mod ord">
          <ac:chgData name="Unai Famoso" userId="f8970a838cfae24a" providerId="LiveId" clId="{2A12DB4A-51D5-461A-85D5-23824655F47B}" dt="2025-04-24T05:57:46.724" v="4672" actId="20577"/>
          <ac:spMkLst>
            <pc:docMk/>
            <pc:sldMk cId="572692555" sldId="259"/>
            <ac:spMk id="2" creationId="{E192C223-6C40-A7F7-C2D7-50F4B9CDC053}"/>
          </ac:spMkLst>
        </pc:spChg>
        <pc:spChg chg="mod ord">
          <ac:chgData name="Unai Famoso" userId="f8970a838cfae24a" providerId="LiveId" clId="{2A12DB4A-51D5-461A-85D5-23824655F47B}" dt="2025-04-23T15:15:35.891" v="3987" actId="790"/>
          <ac:spMkLst>
            <pc:docMk/>
            <pc:sldMk cId="572692555" sldId="259"/>
            <ac:spMk id="3" creationId="{5B36D11D-D997-B88D-665E-895B3A62430D}"/>
          </ac:spMkLst>
        </pc:spChg>
        <pc:spChg chg="add del">
          <ac:chgData name="Unai Famoso" userId="f8970a838cfae24a" providerId="LiveId" clId="{2A12DB4A-51D5-461A-85D5-23824655F47B}" dt="2025-04-23T06:05:20.949" v="336" actId="26606"/>
          <ac:spMkLst>
            <pc:docMk/>
            <pc:sldMk cId="572692555" sldId="259"/>
            <ac:spMk id="16" creationId="{A3C210E6-A35A-4F68-8D60-801A019C75B8}"/>
          </ac:spMkLst>
        </pc:spChg>
        <pc:spChg chg="add del">
          <ac:chgData name="Unai Famoso" userId="f8970a838cfae24a" providerId="LiveId" clId="{2A12DB4A-51D5-461A-85D5-23824655F47B}" dt="2025-04-23T06:05:20.949" v="336" actId="26606"/>
          <ac:spMkLst>
            <pc:docMk/>
            <pc:sldMk cId="572692555" sldId="259"/>
            <ac:spMk id="18" creationId="{AC0D06B0-F19C-459E-B221-A34B506FB5E3}"/>
          </ac:spMkLst>
        </pc:spChg>
        <pc:spChg chg="add del">
          <ac:chgData name="Unai Famoso" userId="f8970a838cfae24a" providerId="LiveId" clId="{2A12DB4A-51D5-461A-85D5-23824655F47B}" dt="2025-04-23T06:05:20.939" v="335" actId="26606"/>
          <ac:spMkLst>
            <pc:docMk/>
            <pc:sldMk cId="572692555" sldId="259"/>
            <ac:spMk id="20" creationId="{345B26DA-1C6B-4C66-81C9-9C1877FC2DB1}"/>
          </ac:spMkLst>
        </pc:spChg>
        <pc:spChg chg="add del">
          <ac:chgData name="Unai Famoso" userId="f8970a838cfae24a" providerId="LiveId" clId="{2A12DB4A-51D5-461A-85D5-23824655F47B}" dt="2025-04-23T06:05:20.949" v="336" actId="26606"/>
          <ac:spMkLst>
            <pc:docMk/>
            <pc:sldMk cId="572692555" sldId="259"/>
            <ac:spMk id="22" creationId="{98DE6C44-43F8-4DE4-AB81-66853FFEA09A}"/>
          </ac:spMkLst>
        </pc:spChg>
        <pc:spChg chg="add del">
          <ac:chgData name="Unai Famoso" userId="f8970a838cfae24a" providerId="LiveId" clId="{2A12DB4A-51D5-461A-85D5-23824655F47B}" dt="2025-04-23T06:05:20.949" v="336" actId="26606"/>
          <ac:spMkLst>
            <pc:docMk/>
            <pc:sldMk cId="572692555" sldId="259"/>
            <ac:spMk id="24" creationId="{2409529B-9B56-4F10-BE4D-F934DB89E57E}"/>
          </ac:spMkLst>
        </pc:spChg>
        <pc:spChg chg="add del">
          <ac:chgData name="Unai Famoso" userId="f8970a838cfae24a" providerId="LiveId" clId="{2A12DB4A-51D5-461A-85D5-23824655F47B}" dt="2025-04-23T06:05:20.939" v="335" actId="26606"/>
          <ac:spMkLst>
            <pc:docMk/>
            <pc:sldMk cId="572692555" sldId="259"/>
            <ac:spMk id="29" creationId="{2DAA6C16-BF9B-4A3E-BC70-EE6015D4F967}"/>
          </ac:spMkLst>
        </pc:spChg>
        <pc:spChg chg="add mod">
          <ac:chgData name="Unai Famoso" userId="f8970a838cfae24a" providerId="LiveId" clId="{2A12DB4A-51D5-461A-85D5-23824655F47B}" dt="2025-04-23T15:15:35.891" v="3987" actId="790"/>
          <ac:spMkLst>
            <pc:docMk/>
            <pc:sldMk cId="572692555" sldId="259"/>
            <ac:spMk id="35" creationId="{AA58F78C-27AB-465F-AA33-15E08AF267F9}"/>
          </ac:spMkLst>
        </pc:spChg>
        <pc:spChg chg="add mod">
          <ac:chgData name="Unai Famoso" userId="f8970a838cfae24a" providerId="LiveId" clId="{2A12DB4A-51D5-461A-85D5-23824655F47B}" dt="2025-04-23T15:15:35.891" v="3987" actId="790"/>
          <ac:spMkLst>
            <pc:docMk/>
            <pc:sldMk cId="572692555" sldId="259"/>
            <ac:spMk id="36" creationId="{4C2AC11E-3162-4990-A36E-92B07ECF16C2}"/>
          </ac:spMkLst>
        </pc:spChg>
        <pc:spChg chg="add mod">
          <ac:chgData name="Unai Famoso" userId="f8970a838cfae24a" providerId="LiveId" clId="{2A12DB4A-51D5-461A-85D5-23824655F47B}" dt="2025-04-23T15:15:35.891" v="3987" actId="790"/>
          <ac:spMkLst>
            <pc:docMk/>
            <pc:sldMk cId="572692555" sldId="259"/>
            <ac:spMk id="37" creationId="{9073D962-D3D2-4A72-8593-65C213CBFFC3}"/>
          </ac:spMkLst>
        </pc:spChg>
        <pc:spChg chg="add mod">
          <ac:chgData name="Unai Famoso" userId="f8970a838cfae24a" providerId="LiveId" clId="{2A12DB4A-51D5-461A-85D5-23824655F47B}" dt="2025-04-23T15:15:35.891" v="3987" actId="790"/>
          <ac:spMkLst>
            <pc:docMk/>
            <pc:sldMk cId="572692555" sldId="259"/>
            <ac:spMk id="38" creationId="{2387511B-F6E1-4929-AC90-94FB8B6B0F41}"/>
          </ac:spMkLst>
        </pc:spChg>
        <pc:grpChg chg="add mod">
          <ac:chgData name="Unai Famoso" userId="f8970a838cfae24a" providerId="LiveId" clId="{2A12DB4A-51D5-461A-85D5-23824655F47B}" dt="2025-04-23T16:24:21.807" v="4433" actId="14100"/>
          <ac:grpSpMkLst>
            <pc:docMk/>
            <pc:sldMk cId="572692555" sldId="259"/>
            <ac:grpSpMk id="12" creationId="{437ABB76-41B4-D515-A147-819164A005DC}"/>
          </ac:grpSpMkLst>
        </pc:grpChg>
        <pc:picChg chg="add mod">
          <ac:chgData name="Unai Famoso" userId="f8970a838cfae24a" providerId="LiveId" clId="{2A12DB4A-51D5-461A-85D5-23824655F47B}" dt="2025-04-23T06:35:05.532" v="573" actId="14100"/>
          <ac:picMkLst>
            <pc:docMk/>
            <pc:sldMk cId="572692555" sldId="259"/>
            <ac:picMk id="5" creationId="{C6803ADC-791E-A957-EF5A-B3E395AA6578}"/>
          </ac:picMkLst>
        </pc:picChg>
        <pc:picChg chg="add mod ord">
          <ac:chgData name="Unai Famoso" userId="f8970a838cfae24a" providerId="LiveId" clId="{2A12DB4A-51D5-461A-85D5-23824655F47B}" dt="2025-04-23T06:32:38.823" v="444" actId="14100"/>
          <ac:picMkLst>
            <pc:docMk/>
            <pc:sldMk cId="572692555" sldId="259"/>
            <ac:picMk id="7" creationId="{3317FA46-6A4B-0959-FF76-784149A8B0DD}"/>
          </ac:picMkLst>
        </pc:picChg>
        <pc:picChg chg="add mod ord">
          <ac:chgData name="Unai Famoso" userId="f8970a838cfae24a" providerId="LiveId" clId="{2A12DB4A-51D5-461A-85D5-23824655F47B}" dt="2025-04-23T06:33:15.607" v="450" actId="1076"/>
          <ac:picMkLst>
            <pc:docMk/>
            <pc:sldMk cId="572692555" sldId="259"/>
            <ac:picMk id="9" creationId="{272ACEF2-A90F-2B68-A88A-503F9DC08E5A}"/>
          </ac:picMkLst>
        </pc:picChg>
        <pc:picChg chg="add mod">
          <ac:chgData name="Unai Famoso" userId="f8970a838cfae24a" providerId="LiveId" clId="{2A12DB4A-51D5-461A-85D5-23824655F47B}" dt="2025-04-23T06:32:54.202" v="448" actId="1076"/>
          <ac:picMkLst>
            <pc:docMk/>
            <pc:sldMk cId="572692555" sldId="259"/>
            <ac:picMk id="11" creationId="{E605A96A-67A4-EAFB-2914-AF9641DFCE58}"/>
          </ac:picMkLst>
        </pc:picChg>
      </pc:sldChg>
      <pc:sldChg chg="addSp delSp modSp new mod setBg modAnim">
        <pc:chgData name="Unai Famoso" userId="f8970a838cfae24a" providerId="LiveId" clId="{2A12DB4A-51D5-461A-85D5-23824655F47B}" dt="2025-04-24T05:57:50.600" v="4674" actId="20577"/>
        <pc:sldMkLst>
          <pc:docMk/>
          <pc:sldMk cId="2262505617" sldId="260"/>
        </pc:sldMkLst>
        <pc:spChg chg="mod">
          <ac:chgData name="Unai Famoso" userId="f8970a838cfae24a" providerId="LiveId" clId="{2A12DB4A-51D5-461A-85D5-23824655F47B}" dt="2025-04-24T05:57:50.600" v="4674" actId="20577"/>
          <ac:spMkLst>
            <pc:docMk/>
            <pc:sldMk cId="2262505617" sldId="260"/>
            <ac:spMk id="2" creationId="{80187D6D-FF35-522C-5414-7EED20D8F84C}"/>
          </ac:spMkLst>
        </pc:spChg>
        <pc:spChg chg="mod">
          <ac:chgData name="Unai Famoso" userId="f8970a838cfae24a" providerId="LiveId" clId="{2A12DB4A-51D5-461A-85D5-23824655F47B}" dt="2025-04-23T16:09:15.525" v="4398" actId="313"/>
          <ac:spMkLst>
            <pc:docMk/>
            <pc:sldMk cId="2262505617" sldId="260"/>
            <ac:spMk id="3" creationId="{88273665-D16B-F1E6-5BCF-CC6D643E619B}"/>
          </ac:spMkLst>
        </pc:spChg>
        <pc:spChg chg="add mod">
          <ac:chgData name="Unai Famoso" userId="f8970a838cfae24a" providerId="LiveId" clId="{2A12DB4A-51D5-461A-85D5-23824655F47B}" dt="2025-04-23T15:15:35.891" v="3987" actId="790"/>
          <ac:spMkLst>
            <pc:docMk/>
            <pc:sldMk cId="2262505617" sldId="260"/>
            <ac:spMk id="16" creationId="{4C2AC11E-3162-4990-A36E-92B07ECF16C2}"/>
          </ac:spMkLst>
        </pc:spChg>
        <pc:spChg chg="add mod">
          <ac:chgData name="Unai Famoso" userId="f8970a838cfae24a" providerId="LiveId" clId="{2A12DB4A-51D5-461A-85D5-23824655F47B}" dt="2025-04-23T15:15:35.891" v="3987" actId="790"/>
          <ac:spMkLst>
            <pc:docMk/>
            <pc:sldMk cId="2262505617" sldId="260"/>
            <ac:spMk id="18" creationId="{9073D962-D3D2-4A72-8593-65C213CBFFC3}"/>
          </ac:spMkLst>
        </pc:spChg>
        <pc:spChg chg="add mod">
          <ac:chgData name="Unai Famoso" userId="f8970a838cfae24a" providerId="LiveId" clId="{2A12DB4A-51D5-461A-85D5-23824655F47B}" dt="2025-04-23T15:15:35.891" v="3987" actId="790"/>
          <ac:spMkLst>
            <pc:docMk/>
            <pc:sldMk cId="2262505617" sldId="260"/>
            <ac:spMk id="20" creationId="{2387511B-F6E1-4929-AC90-94FB8B6B0F41}"/>
          </ac:spMkLst>
        </pc:spChg>
        <pc:spChg chg="add mod">
          <ac:chgData name="Unai Famoso" userId="f8970a838cfae24a" providerId="LiveId" clId="{2A12DB4A-51D5-461A-85D5-23824655F47B}" dt="2025-04-23T15:15:35.891" v="3987" actId="790"/>
          <ac:spMkLst>
            <pc:docMk/>
            <pc:sldMk cId="2262505617" sldId="260"/>
            <ac:spMk id="22" creationId="{AA58F78C-27AB-465F-AA33-15E08AF267F9}"/>
          </ac:spMkLst>
        </pc:spChg>
        <pc:spChg chg="add mod">
          <ac:chgData name="Unai Famoso" userId="f8970a838cfae24a" providerId="LiveId" clId="{2A12DB4A-51D5-461A-85D5-23824655F47B}" dt="2025-04-23T16:24:58.260" v="4435" actId="1076"/>
          <ac:spMkLst>
            <pc:docMk/>
            <pc:sldMk cId="2262505617" sldId="260"/>
            <ac:spMk id="25" creationId="{B906ED6E-ABA5-50FE-BDB1-A3BF993D3C96}"/>
          </ac:spMkLst>
        </pc:spChg>
        <pc:grpChg chg="add del mod">
          <ac:chgData name="Unai Famoso" userId="f8970a838cfae24a" providerId="LiveId" clId="{2A12DB4A-51D5-461A-85D5-23824655F47B}" dt="2025-04-23T06:23:56.657" v="412" actId="165"/>
          <ac:grpSpMkLst>
            <pc:docMk/>
            <pc:sldMk cId="2262505617" sldId="260"/>
            <ac:grpSpMk id="19" creationId="{CE300DE4-B2BE-1602-577C-1AD2546B8C5A}"/>
          </ac:grpSpMkLst>
        </pc:grpChg>
        <pc:grpChg chg="add mod">
          <ac:chgData name="Unai Famoso" userId="f8970a838cfae24a" providerId="LiveId" clId="{2A12DB4A-51D5-461A-85D5-23824655F47B}" dt="2025-04-23T16:24:53.251" v="4434" actId="14100"/>
          <ac:grpSpMkLst>
            <pc:docMk/>
            <pc:sldMk cId="2262505617" sldId="260"/>
            <ac:grpSpMk id="24" creationId="{0BE1B8D7-0344-1474-019F-8C7D286CC817}"/>
          </ac:grpSpMkLst>
        </pc:grpChg>
        <pc:picChg chg="add del mod ord">
          <ac:chgData name="Unai Famoso" userId="f8970a838cfae24a" providerId="LiveId" clId="{2A12DB4A-51D5-461A-85D5-23824655F47B}" dt="2025-04-23T06:10:55.905" v="377" actId="478"/>
          <ac:picMkLst>
            <pc:docMk/>
            <pc:sldMk cId="2262505617" sldId="260"/>
            <ac:picMk id="5" creationId="{8325F6DD-6698-CA3F-E606-593DEE97FA70}"/>
          </ac:picMkLst>
        </pc:picChg>
        <pc:picChg chg="add mod ord topLvl">
          <ac:chgData name="Unai Famoso" userId="f8970a838cfae24a" providerId="LiveId" clId="{2A12DB4A-51D5-461A-85D5-23824655F47B}" dt="2025-04-23T06:24:39.483" v="419" actId="164"/>
          <ac:picMkLst>
            <pc:docMk/>
            <pc:sldMk cId="2262505617" sldId="260"/>
            <ac:picMk id="7" creationId="{8B7505A0-639C-6388-4B39-F786D7B56339}"/>
          </ac:picMkLst>
        </pc:picChg>
        <pc:picChg chg="add del mod">
          <ac:chgData name="Unai Famoso" userId="f8970a838cfae24a" providerId="LiveId" clId="{2A12DB4A-51D5-461A-85D5-23824655F47B}" dt="2025-04-23T06:10:54.139" v="374" actId="478"/>
          <ac:picMkLst>
            <pc:docMk/>
            <pc:sldMk cId="2262505617" sldId="260"/>
            <ac:picMk id="9" creationId="{FE754655-4DA2-C8AF-41FB-2605601D3195}"/>
          </ac:picMkLst>
        </pc:picChg>
        <pc:picChg chg="add del mod">
          <ac:chgData name="Unai Famoso" userId="f8970a838cfae24a" providerId="LiveId" clId="{2A12DB4A-51D5-461A-85D5-23824655F47B}" dt="2025-04-23T06:10:27.786" v="370" actId="478"/>
          <ac:picMkLst>
            <pc:docMk/>
            <pc:sldMk cId="2262505617" sldId="260"/>
            <ac:picMk id="11" creationId="{BF696F40-7FFE-CD50-4784-B6B47A346710}"/>
          </ac:picMkLst>
        </pc:picChg>
        <pc:picChg chg="add del mod">
          <ac:chgData name="Unai Famoso" userId="f8970a838cfae24a" providerId="LiveId" clId="{2A12DB4A-51D5-461A-85D5-23824655F47B}" dt="2025-04-23T06:10:54.888" v="375" actId="478"/>
          <ac:picMkLst>
            <pc:docMk/>
            <pc:sldMk cId="2262505617" sldId="260"/>
            <ac:picMk id="12" creationId="{CEA6C630-65B0-C4E7-D60F-BF73637BBF68}"/>
          </ac:picMkLst>
        </pc:picChg>
        <pc:picChg chg="add del mod">
          <ac:chgData name="Unai Famoso" userId="f8970a838cfae24a" providerId="LiveId" clId="{2A12DB4A-51D5-461A-85D5-23824655F47B}" dt="2025-04-23T06:10:55.386" v="376" actId="478"/>
          <ac:picMkLst>
            <pc:docMk/>
            <pc:sldMk cId="2262505617" sldId="260"/>
            <ac:picMk id="13" creationId="{01673648-7C83-4D2D-0605-12278EBBE9A3}"/>
          </ac:picMkLst>
        </pc:picChg>
        <pc:picChg chg="add del mod">
          <ac:chgData name="Unai Famoso" userId="f8970a838cfae24a" providerId="LiveId" clId="{2A12DB4A-51D5-461A-85D5-23824655F47B}" dt="2025-04-23T06:23:39.322" v="405" actId="478"/>
          <ac:picMkLst>
            <pc:docMk/>
            <pc:sldMk cId="2262505617" sldId="260"/>
            <ac:picMk id="14" creationId="{9B089B27-752B-9717-44C5-E4C586F56B47}"/>
          </ac:picMkLst>
        </pc:picChg>
        <pc:picChg chg="add mod topLvl">
          <ac:chgData name="Unai Famoso" userId="f8970a838cfae24a" providerId="LiveId" clId="{2A12DB4A-51D5-461A-85D5-23824655F47B}" dt="2025-04-23T06:24:39.483" v="419" actId="164"/>
          <ac:picMkLst>
            <pc:docMk/>
            <pc:sldMk cId="2262505617" sldId="260"/>
            <ac:picMk id="15" creationId="{A8606F96-2B15-580B-FA88-8B2BA2891BF4}"/>
          </ac:picMkLst>
        </pc:picChg>
        <pc:picChg chg="add mod topLvl">
          <ac:chgData name="Unai Famoso" userId="f8970a838cfae24a" providerId="LiveId" clId="{2A12DB4A-51D5-461A-85D5-23824655F47B}" dt="2025-04-23T06:24:39.483" v="419" actId="164"/>
          <ac:picMkLst>
            <pc:docMk/>
            <pc:sldMk cId="2262505617" sldId="260"/>
            <ac:picMk id="17" creationId="{1A64F3F2-93FA-530D-B40A-88170C9A9320}"/>
          </ac:picMkLst>
        </pc:picChg>
        <pc:picChg chg="add mod">
          <ac:chgData name="Unai Famoso" userId="f8970a838cfae24a" providerId="LiveId" clId="{2A12DB4A-51D5-461A-85D5-23824655F47B}" dt="2025-04-23T06:24:39.483" v="419" actId="164"/>
          <ac:picMkLst>
            <pc:docMk/>
            <pc:sldMk cId="2262505617" sldId="260"/>
            <ac:picMk id="23" creationId="{548E8D3E-C64C-A092-79FE-EC9065E87F89}"/>
          </ac:picMkLst>
        </pc:picChg>
      </pc:sldChg>
      <pc:sldChg chg="addSp delSp modSp new mod setBg">
        <pc:chgData name="Unai Famoso" userId="f8970a838cfae24a" providerId="LiveId" clId="{2A12DB4A-51D5-461A-85D5-23824655F47B}" dt="2025-04-24T05:57:54.416" v="4678" actId="20577"/>
        <pc:sldMkLst>
          <pc:docMk/>
          <pc:sldMk cId="3866196751" sldId="261"/>
        </pc:sldMkLst>
        <pc:spChg chg="mod">
          <ac:chgData name="Unai Famoso" userId="f8970a838cfae24a" providerId="LiveId" clId="{2A12DB4A-51D5-461A-85D5-23824655F47B}" dt="2025-04-24T05:57:54.416" v="4678" actId="20577"/>
          <ac:spMkLst>
            <pc:docMk/>
            <pc:sldMk cId="3866196751" sldId="261"/>
            <ac:spMk id="2" creationId="{4130FFD8-62A9-B23E-DA08-1E230AF32E7D}"/>
          </ac:spMkLst>
        </pc:spChg>
        <pc:spChg chg="mod">
          <ac:chgData name="Unai Famoso" userId="f8970a838cfae24a" providerId="LiveId" clId="{2A12DB4A-51D5-461A-85D5-23824655F47B}" dt="2025-04-23T15:15:35.891" v="3987" actId="790"/>
          <ac:spMkLst>
            <pc:docMk/>
            <pc:sldMk cId="3866196751" sldId="261"/>
            <ac:spMk id="3" creationId="{CCD56E05-5489-CB2A-2433-F2E23EB4B5EB}"/>
          </ac:spMkLst>
        </pc:spChg>
        <pc:spChg chg="add del">
          <ac:chgData name="Unai Famoso" userId="f8970a838cfae24a" providerId="LiveId" clId="{2A12DB4A-51D5-461A-85D5-23824655F47B}" dt="2025-04-23T06:25:05.513" v="422" actId="26606"/>
          <ac:spMkLst>
            <pc:docMk/>
            <pc:sldMk cId="3866196751" sldId="261"/>
            <ac:spMk id="12" creationId="{69D47016-023F-44BD-981C-50E7A10A6609}"/>
          </ac:spMkLst>
        </pc:spChg>
        <pc:spChg chg="add del">
          <ac:chgData name="Unai Famoso" userId="f8970a838cfae24a" providerId="LiveId" clId="{2A12DB4A-51D5-461A-85D5-23824655F47B}" dt="2025-04-23T06:25:05.513" v="422" actId="26606"/>
          <ac:spMkLst>
            <pc:docMk/>
            <pc:sldMk cId="3866196751" sldId="261"/>
            <ac:spMk id="14" creationId="{6D8B37B0-0682-433E-BC8D-498C04ABD9A7}"/>
          </ac:spMkLst>
        </pc:spChg>
        <pc:spChg chg="add mod">
          <ac:chgData name="Unai Famoso" userId="f8970a838cfae24a" providerId="LiveId" clId="{2A12DB4A-51D5-461A-85D5-23824655F47B}" dt="2025-04-23T15:15:35.891" v="3987" actId="790"/>
          <ac:spMkLst>
            <pc:docMk/>
            <pc:sldMk cId="3866196751" sldId="261"/>
            <ac:spMk id="19" creationId="{26FF42C2-EA15-4154-B242-E98E88CED99C}"/>
          </ac:spMkLst>
        </pc:spChg>
        <pc:spChg chg="add mod">
          <ac:chgData name="Unai Famoso" userId="f8970a838cfae24a" providerId="LiveId" clId="{2A12DB4A-51D5-461A-85D5-23824655F47B}" dt="2025-04-23T15:15:35.891" v="3987" actId="790"/>
          <ac:spMkLst>
            <pc:docMk/>
            <pc:sldMk cId="3866196751" sldId="261"/>
            <ac:spMk id="21" creationId="{D79DE9F7-28C4-4856-BA57-D696E124C137}"/>
          </ac:spMkLst>
        </pc:spChg>
        <pc:spChg chg="add mod">
          <ac:chgData name="Unai Famoso" userId="f8970a838cfae24a" providerId="LiveId" clId="{2A12DB4A-51D5-461A-85D5-23824655F47B}" dt="2025-04-23T15:15:35.891" v="3987" actId="790"/>
          <ac:spMkLst>
            <pc:docMk/>
            <pc:sldMk cId="3866196751" sldId="261"/>
            <ac:spMk id="23" creationId="{E1F9ED9C-121B-44C6-A308-5824769C40D5}"/>
          </ac:spMkLst>
        </pc:spChg>
        <pc:spChg chg="add mod">
          <ac:chgData name="Unai Famoso" userId="f8970a838cfae24a" providerId="LiveId" clId="{2A12DB4A-51D5-461A-85D5-23824655F47B}" dt="2025-04-23T15:15:35.891" v="3987" actId="790"/>
          <ac:spMkLst>
            <pc:docMk/>
            <pc:sldMk cId="3866196751" sldId="261"/>
            <ac:spMk id="25" creationId="{4A5F8185-F27B-4E99-A06C-007336FE3F2D}"/>
          </ac:spMkLst>
        </pc:spChg>
        <pc:grpChg chg="add del mod">
          <ac:chgData name="Unai Famoso" userId="f8970a838cfae24a" providerId="LiveId" clId="{2A12DB4A-51D5-461A-85D5-23824655F47B}" dt="2025-04-23T06:25:23.542" v="427" actId="165"/>
          <ac:grpSpMkLst>
            <pc:docMk/>
            <pc:sldMk cId="3866196751" sldId="261"/>
            <ac:grpSpMk id="8" creationId="{CCF729AC-3C36-AF50-139A-861D9339C978}"/>
          </ac:grpSpMkLst>
        </pc:grpChg>
        <pc:grpChg chg="add mod">
          <ac:chgData name="Unai Famoso" userId="f8970a838cfae24a" providerId="LiveId" clId="{2A12DB4A-51D5-461A-85D5-23824655F47B}" dt="2025-04-23T06:30:58.788" v="441" actId="14100"/>
          <ac:grpSpMkLst>
            <pc:docMk/>
            <pc:sldMk cId="3866196751" sldId="261"/>
            <ac:grpSpMk id="15" creationId="{679B1BA4-AAD7-8BA2-A0AB-829EB389ABA9}"/>
          </ac:grpSpMkLst>
        </pc:grpChg>
        <pc:picChg chg="add mod topLvl">
          <ac:chgData name="Unai Famoso" userId="f8970a838cfae24a" providerId="LiveId" clId="{2A12DB4A-51D5-461A-85D5-23824655F47B}" dt="2025-04-23T06:39:31.987" v="717" actId="1076"/>
          <ac:picMkLst>
            <pc:docMk/>
            <pc:sldMk cId="3866196751" sldId="261"/>
            <ac:picMk id="5" creationId="{E3279EFF-7AEA-D2D3-02D4-177344739312}"/>
          </ac:picMkLst>
        </pc:picChg>
        <pc:picChg chg="add mod topLvl">
          <ac:chgData name="Unai Famoso" userId="f8970a838cfae24a" providerId="LiveId" clId="{2A12DB4A-51D5-461A-85D5-23824655F47B}" dt="2025-04-23T06:26:02.202" v="440" actId="164"/>
          <ac:picMkLst>
            <pc:docMk/>
            <pc:sldMk cId="3866196751" sldId="261"/>
            <ac:picMk id="7" creationId="{96122898-40AA-1A8F-7A0C-AE863734757C}"/>
          </ac:picMkLst>
        </pc:picChg>
        <pc:picChg chg="add mod ord">
          <ac:chgData name="Unai Famoso" userId="f8970a838cfae24a" providerId="LiveId" clId="{2A12DB4A-51D5-461A-85D5-23824655F47B}" dt="2025-04-23T06:26:02.202" v="440" actId="164"/>
          <ac:picMkLst>
            <pc:docMk/>
            <pc:sldMk cId="3866196751" sldId="261"/>
            <ac:picMk id="10" creationId="{A1241879-5F87-4E6C-8E3B-93248D63C7A4}"/>
          </ac:picMkLst>
        </pc:picChg>
        <pc:picChg chg="add mod">
          <ac:chgData name="Unai Famoso" userId="f8970a838cfae24a" providerId="LiveId" clId="{2A12DB4A-51D5-461A-85D5-23824655F47B}" dt="2025-04-23T06:26:02.202" v="440" actId="164"/>
          <ac:picMkLst>
            <pc:docMk/>
            <pc:sldMk cId="3866196751" sldId="261"/>
            <ac:picMk id="13" creationId="{5B00AFF2-B7FC-541A-B811-25AA57599D02}"/>
          </ac:picMkLst>
        </pc:picChg>
      </pc:sldChg>
      <pc:sldChg chg="addSp delSp modSp new add del mod setBg">
        <pc:chgData name="Unai Famoso" userId="f8970a838cfae24a" providerId="LiveId" clId="{2A12DB4A-51D5-461A-85D5-23824655F47B}" dt="2025-04-23T16:36:34.863" v="4537" actId="1076"/>
        <pc:sldMkLst>
          <pc:docMk/>
          <pc:sldMk cId="1514855805" sldId="262"/>
        </pc:sldMkLst>
        <pc:spChg chg="mod">
          <ac:chgData name="Unai Famoso" userId="f8970a838cfae24a" providerId="LiveId" clId="{2A12DB4A-51D5-461A-85D5-23824655F47B}" dt="2025-04-23T16:36:34.863" v="4537" actId="1076"/>
          <ac:spMkLst>
            <pc:docMk/>
            <pc:sldMk cId="1514855805" sldId="262"/>
            <ac:spMk id="2" creationId="{CCD1A75D-78A8-3E44-B40C-D3D72AB11B6D}"/>
          </ac:spMkLst>
        </pc:spChg>
        <pc:spChg chg="del">
          <ac:chgData name="Unai Famoso" userId="f8970a838cfae24a" providerId="LiveId" clId="{2A12DB4A-51D5-461A-85D5-23824655F47B}" dt="2025-04-23T06:42:53.139" v="899" actId="931"/>
          <ac:spMkLst>
            <pc:docMk/>
            <pc:sldMk cId="1514855805" sldId="262"/>
            <ac:spMk id="3" creationId="{217D6F6B-FA27-C6D8-9E2A-BCC9663239B4}"/>
          </ac:spMkLst>
        </pc:spChg>
        <pc:spChg chg="add mod">
          <ac:chgData name="Unai Famoso" userId="f8970a838cfae24a" providerId="LiveId" clId="{2A12DB4A-51D5-461A-85D5-23824655F47B}" dt="2025-04-23T16:35:45.176" v="4536" actId="14100"/>
          <ac:spMkLst>
            <pc:docMk/>
            <pc:sldMk cId="1514855805" sldId="262"/>
            <ac:spMk id="9" creationId="{0AC2D664-B4F0-9306-3378-F98439E50166}"/>
          </ac:spMkLst>
        </pc:spChg>
        <pc:spChg chg="add del">
          <ac:chgData name="Unai Famoso" userId="f8970a838cfae24a" providerId="LiveId" clId="{2A12DB4A-51D5-461A-85D5-23824655F47B}" dt="2025-04-23T06:43:28.312" v="904" actId="26606"/>
          <ac:spMkLst>
            <pc:docMk/>
            <pc:sldMk cId="1514855805" sldId="262"/>
            <ac:spMk id="12" creationId="{F13C74B1-5B17-4795-BED0-7140497B445A}"/>
          </ac:spMkLst>
        </pc:spChg>
        <pc:spChg chg="add del">
          <ac:chgData name="Unai Famoso" userId="f8970a838cfae24a" providerId="LiveId" clId="{2A12DB4A-51D5-461A-85D5-23824655F47B}" dt="2025-04-23T06:43:28.312" v="904" actId="26606"/>
          <ac:spMkLst>
            <pc:docMk/>
            <pc:sldMk cId="1514855805" sldId="262"/>
            <ac:spMk id="14" creationId="{D4974D33-8DC5-464E-8C6D-BE58F0669C17}"/>
          </ac:spMkLst>
        </pc:spChg>
        <pc:spChg chg="add mod">
          <ac:chgData name="Unai Famoso" userId="f8970a838cfae24a" providerId="LiveId" clId="{2A12DB4A-51D5-461A-85D5-23824655F47B}" dt="2025-04-23T15:15:35.891" v="3987" actId="790"/>
          <ac:spMkLst>
            <pc:docMk/>
            <pc:sldMk cId="1514855805" sldId="262"/>
            <ac:spMk id="19" creationId="{743AA782-23D1-4521-8CAD-47662984AA08}"/>
          </ac:spMkLst>
        </pc:spChg>
        <pc:spChg chg="add mod">
          <ac:chgData name="Unai Famoso" userId="f8970a838cfae24a" providerId="LiveId" clId="{2A12DB4A-51D5-461A-85D5-23824655F47B}" dt="2025-04-23T15:15:35.891" v="3987" actId="790"/>
          <ac:spMkLst>
            <pc:docMk/>
            <pc:sldMk cId="1514855805" sldId="262"/>
            <ac:spMk id="21" creationId="{71877DBC-BB60-40F0-AC93-2ACDBAAE60CE}"/>
          </ac:spMkLst>
        </pc:spChg>
        <pc:picChg chg="add mod">
          <ac:chgData name="Unai Famoso" userId="f8970a838cfae24a" providerId="LiveId" clId="{2A12DB4A-51D5-461A-85D5-23824655F47B}" dt="2025-04-23T16:35:42.673" v="4535" actId="962"/>
          <ac:picMkLst>
            <pc:docMk/>
            <pc:sldMk cId="1514855805" sldId="262"/>
            <ac:picMk id="4" creationId="{32868BF3-5358-E07C-D79E-91F1AABD06BF}"/>
          </ac:picMkLst>
        </pc:picChg>
        <pc:picChg chg="add del mod">
          <ac:chgData name="Unai Famoso" userId="f8970a838cfae24a" providerId="LiveId" clId="{2A12DB4A-51D5-461A-85D5-23824655F47B}" dt="2025-04-23T16:35:27.096" v="4531" actId="478"/>
          <ac:picMkLst>
            <pc:docMk/>
            <pc:sldMk cId="1514855805" sldId="262"/>
            <ac:picMk id="5" creationId="{F0561CA5-B9AE-C88A-A69F-2D7E9FB68ED0}"/>
          </ac:picMkLst>
        </pc:picChg>
      </pc:sldChg>
      <pc:sldChg chg="addSp delSp modSp new del mod setBg">
        <pc:chgData name="Unai Famoso" userId="f8970a838cfae24a" providerId="LiveId" clId="{2A12DB4A-51D5-461A-85D5-23824655F47B}" dt="2025-04-23T07:01:11.500" v="1199" actId="47"/>
        <pc:sldMkLst>
          <pc:docMk/>
          <pc:sldMk cId="818398036" sldId="263"/>
        </pc:sldMkLst>
        <pc:spChg chg="mod">
          <ac:chgData name="Unai Famoso" userId="f8970a838cfae24a" providerId="LiveId" clId="{2A12DB4A-51D5-461A-85D5-23824655F47B}" dt="2025-04-23T06:59:25.093" v="1194" actId="26606"/>
          <ac:spMkLst>
            <pc:docMk/>
            <pc:sldMk cId="818398036" sldId="263"/>
            <ac:spMk id="2" creationId="{4C0D7E08-48BE-2964-8930-37123721BDCD}"/>
          </ac:spMkLst>
        </pc:spChg>
        <pc:spChg chg="del mod">
          <ac:chgData name="Unai Famoso" userId="f8970a838cfae24a" providerId="LiveId" clId="{2A12DB4A-51D5-461A-85D5-23824655F47B}" dt="2025-04-23T06:55:36.542" v="1160" actId="478"/>
          <ac:spMkLst>
            <pc:docMk/>
            <pc:sldMk cId="818398036" sldId="263"/>
            <ac:spMk id="3" creationId="{4E019734-3B74-D7C8-2150-FD302E046F3D}"/>
          </ac:spMkLst>
        </pc:spChg>
        <pc:spChg chg="add del mod">
          <ac:chgData name="Unai Famoso" userId="f8970a838cfae24a" providerId="LiveId" clId="{2A12DB4A-51D5-461A-85D5-23824655F47B}" dt="2025-04-23T06:56:35.562" v="1177" actId="478"/>
          <ac:spMkLst>
            <pc:docMk/>
            <pc:sldMk cId="818398036" sldId="263"/>
            <ac:spMk id="5" creationId="{D464C7E6-DC67-2FC5-E722-C1C1A7ED46DE}"/>
          </ac:spMkLst>
        </pc:spChg>
        <pc:spChg chg="add del mod">
          <ac:chgData name="Unai Famoso" userId="f8970a838cfae24a" providerId="LiveId" clId="{2A12DB4A-51D5-461A-85D5-23824655F47B}" dt="2025-04-23T06:55:46.421" v="1163" actId="478"/>
          <ac:spMkLst>
            <pc:docMk/>
            <pc:sldMk cId="818398036" sldId="263"/>
            <ac:spMk id="7" creationId="{607F3DF0-80AA-580A-9858-B66C9B65E6BA}"/>
          </ac:spMkLst>
        </pc:spChg>
        <pc:spChg chg="add del mod">
          <ac:chgData name="Unai Famoso" userId="f8970a838cfae24a" providerId="LiveId" clId="{2A12DB4A-51D5-461A-85D5-23824655F47B}" dt="2025-04-23T06:55:51.932" v="1165" actId="478"/>
          <ac:spMkLst>
            <pc:docMk/>
            <pc:sldMk cId="818398036" sldId="263"/>
            <ac:spMk id="9" creationId="{18A9B196-8D17-A8EB-521C-3E9AD25171E5}"/>
          </ac:spMkLst>
        </pc:spChg>
        <pc:spChg chg="add">
          <ac:chgData name="Unai Famoso" userId="f8970a838cfae24a" providerId="LiveId" clId="{2A12DB4A-51D5-461A-85D5-23824655F47B}" dt="2025-04-23T06:59:25.093" v="1194" actId="26606"/>
          <ac:spMkLst>
            <pc:docMk/>
            <pc:sldMk cId="818398036" sldId="263"/>
            <ac:spMk id="16" creationId="{5DCB5928-DC7D-4612-9922-441966E15627}"/>
          </ac:spMkLst>
        </pc:spChg>
        <pc:spChg chg="add">
          <ac:chgData name="Unai Famoso" userId="f8970a838cfae24a" providerId="LiveId" clId="{2A12DB4A-51D5-461A-85D5-23824655F47B}" dt="2025-04-23T06:59:25.093" v="1194" actId="26606"/>
          <ac:spMkLst>
            <pc:docMk/>
            <pc:sldMk cId="818398036" sldId="263"/>
            <ac:spMk id="18" creationId="{682C1161-1736-45EC-99B7-33F3CAE9D517}"/>
          </ac:spMkLst>
        </pc:spChg>
        <pc:spChg chg="add">
          <ac:chgData name="Unai Famoso" userId="f8970a838cfae24a" providerId="LiveId" clId="{2A12DB4A-51D5-461A-85D5-23824655F47B}" dt="2025-04-23T06:59:25.093" v="1194" actId="26606"/>
          <ac:spMkLst>
            <pc:docMk/>
            <pc:sldMk cId="818398036" sldId="263"/>
            <ac:spMk id="20" creationId="{84D4DDB8-B68F-45B0-9F62-C4279996F672}"/>
          </ac:spMkLst>
        </pc:spChg>
        <pc:spChg chg="add">
          <ac:chgData name="Unai Famoso" userId="f8970a838cfae24a" providerId="LiveId" clId="{2A12DB4A-51D5-461A-85D5-23824655F47B}" dt="2025-04-23T06:59:25.093" v="1194" actId="26606"/>
          <ac:spMkLst>
            <pc:docMk/>
            <pc:sldMk cId="818398036" sldId="263"/>
            <ac:spMk id="22" creationId="{AF2F604E-43BE-4DC3-B983-E071523364F8}"/>
          </ac:spMkLst>
        </pc:spChg>
        <pc:spChg chg="add">
          <ac:chgData name="Unai Famoso" userId="f8970a838cfae24a" providerId="LiveId" clId="{2A12DB4A-51D5-461A-85D5-23824655F47B}" dt="2025-04-23T06:59:25.093" v="1194" actId="26606"/>
          <ac:spMkLst>
            <pc:docMk/>
            <pc:sldMk cId="818398036" sldId="263"/>
            <ac:spMk id="24" creationId="{08C9B587-E65E-4B52-B37C-ABEBB6E87928}"/>
          </ac:spMkLst>
        </pc:spChg>
        <pc:picChg chg="add mod">
          <ac:chgData name="Unai Famoso" userId="f8970a838cfae24a" providerId="LiveId" clId="{2A12DB4A-51D5-461A-85D5-23824655F47B}" dt="2025-04-23T06:59:25.093" v="1194" actId="26606"/>
          <ac:picMkLst>
            <pc:docMk/>
            <pc:sldMk cId="818398036" sldId="263"/>
            <ac:picMk id="11" creationId="{808A960C-0F1C-6DA2-B511-863D2B1B0789}"/>
          </ac:picMkLst>
        </pc:picChg>
      </pc:sldChg>
      <pc:sldChg chg="addSp delSp modSp new mod setBg">
        <pc:chgData name="Unai Famoso" userId="f8970a838cfae24a" providerId="LiveId" clId="{2A12DB4A-51D5-461A-85D5-23824655F47B}" dt="2025-04-23T16:23:31.549" v="4430" actId="1038"/>
        <pc:sldMkLst>
          <pc:docMk/>
          <pc:sldMk cId="1177004619" sldId="263"/>
        </pc:sldMkLst>
        <pc:spChg chg="del mod">
          <ac:chgData name="Unai Famoso" userId="f8970a838cfae24a" providerId="LiveId" clId="{2A12DB4A-51D5-461A-85D5-23824655F47B}" dt="2025-04-23T07:03:16.740" v="1257" actId="478"/>
          <ac:spMkLst>
            <pc:docMk/>
            <pc:sldMk cId="1177004619" sldId="263"/>
            <ac:spMk id="2" creationId="{D953C24C-28BC-F00F-F1B1-EB72EA7111D5}"/>
          </ac:spMkLst>
        </pc:spChg>
        <pc:spChg chg="del">
          <ac:chgData name="Unai Famoso" userId="f8970a838cfae24a" providerId="LiveId" clId="{2A12DB4A-51D5-461A-85D5-23824655F47B}" dt="2025-04-23T07:01:43.830" v="1242" actId="931"/>
          <ac:spMkLst>
            <pc:docMk/>
            <pc:sldMk cId="1177004619" sldId="263"/>
            <ac:spMk id="3" creationId="{32C5DA39-DD5E-37F7-68D2-DB24A7696237}"/>
          </ac:spMkLst>
        </pc:spChg>
        <pc:spChg chg="add del mod">
          <ac:chgData name="Unai Famoso" userId="f8970a838cfae24a" providerId="LiveId" clId="{2A12DB4A-51D5-461A-85D5-23824655F47B}" dt="2025-04-23T10:34:45.077" v="2459" actId="931"/>
          <ac:spMkLst>
            <pc:docMk/>
            <pc:sldMk cId="1177004619" sldId="263"/>
            <ac:spMk id="3" creationId="{50636656-D0AF-5C57-2EED-F13F71403DDF}"/>
          </ac:spMkLst>
        </pc:spChg>
        <pc:spChg chg="add del mod">
          <ac:chgData name="Unai Famoso" userId="f8970a838cfae24a" providerId="LiveId" clId="{2A12DB4A-51D5-461A-85D5-23824655F47B}" dt="2025-04-23T07:03:18.687" v="1258" actId="478"/>
          <ac:spMkLst>
            <pc:docMk/>
            <pc:sldMk cId="1177004619" sldId="263"/>
            <ac:spMk id="7" creationId="{E0DF6641-18D7-5EA2-9FC2-2D6D2FFD5E51}"/>
          </ac:spMkLst>
        </pc:spChg>
        <pc:spChg chg="add del">
          <ac:chgData name="Unai Famoso" userId="f8970a838cfae24a" providerId="LiveId" clId="{2A12DB4A-51D5-461A-85D5-23824655F47B}" dt="2025-04-23T07:02:52.036" v="1252" actId="26606"/>
          <ac:spMkLst>
            <pc:docMk/>
            <pc:sldMk cId="1177004619" sldId="263"/>
            <ac:spMk id="9" creationId="{3F55291E-D975-9E6F-DC7C-2416AE32C344}"/>
          </ac:spMkLst>
        </pc:spChg>
        <pc:spChg chg="add del mod">
          <ac:chgData name="Unai Famoso" userId="f8970a838cfae24a" providerId="LiveId" clId="{2A12DB4A-51D5-461A-85D5-23824655F47B}" dt="2025-04-23T10:35:09.086" v="2469" actId="931"/>
          <ac:spMkLst>
            <pc:docMk/>
            <pc:sldMk cId="1177004619" sldId="263"/>
            <ac:spMk id="10" creationId="{A9C0216D-7D65-20B0-BFF6-15BEB9FAF2A3}"/>
          </ac:spMkLst>
        </pc:spChg>
        <pc:spChg chg="add del">
          <ac:chgData name="Unai Famoso" userId="f8970a838cfae24a" providerId="LiveId" clId="{2A12DB4A-51D5-461A-85D5-23824655F47B}" dt="2025-04-23T07:02:52.036" v="1252" actId="26606"/>
          <ac:spMkLst>
            <pc:docMk/>
            <pc:sldMk cId="1177004619" sldId="263"/>
            <ac:spMk id="12" creationId="{2C9A9DA9-7DC8-488B-A882-123947B0F3D9}"/>
          </ac:spMkLst>
        </pc:spChg>
        <pc:spChg chg="add del">
          <ac:chgData name="Unai Famoso" userId="f8970a838cfae24a" providerId="LiveId" clId="{2A12DB4A-51D5-461A-85D5-23824655F47B}" dt="2025-04-23T07:02:52.036" v="1252" actId="26606"/>
          <ac:spMkLst>
            <pc:docMk/>
            <pc:sldMk cId="1177004619" sldId="263"/>
            <ac:spMk id="14" creationId="{57F6BDD4-E066-4008-8011-6CC31AEB4556}"/>
          </ac:spMkLst>
        </pc:spChg>
        <pc:spChg chg="add del">
          <ac:chgData name="Unai Famoso" userId="f8970a838cfae24a" providerId="LiveId" clId="{2A12DB4A-51D5-461A-85D5-23824655F47B}" dt="2025-04-23T07:02:52.036" v="1252" actId="26606"/>
          <ac:spMkLst>
            <pc:docMk/>
            <pc:sldMk cId="1177004619" sldId="263"/>
            <ac:spMk id="16" creationId="{2711A8FB-68FC-45FC-B01E-38F809E2D439}"/>
          </ac:spMkLst>
        </pc:spChg>
        <pc:spChg chg="add del">
          <ac:chgData name="Unai Famoso" userId="f8970a838cfae24a" providerId="LiveId" clId="{2A12DB4A-51D5-461A-85D5-23824655F47B}" dt="2025-04-23T07:02:52.036" v="1252" actId="26606"/>
          <ac:spMkLst>
            <pc:docMk/>
            <pc:sldMk cId="1177004619" sldId="263"/>
            <ac:spMk id="18" creationId="{2A865FE3-5FC9-4049-87CF-30019C46C0F5}"/>
          </ac:spMkLst>
        </pc:spChg>
        <pc:picChg chg="add mod">
          <ac:chgData name="Unai Famoso" userId="f8970a838cfae24a" providerId="LiveId" clId="{2A12DB4A-51D5-461A-85D5-23824655F47B}" dt="2025-04-23T16:23:31.549" v="4430" actId="1038"/>
          <ac:picMkLst>
            <pc:docMk/>
            <pc:sldMk cId="1177004619" sldId="263"/>
            <ac:picMk id="3" creationId="{C1107DF9-8B43-7562-7CBD-375EB6AF20FB}"/>
          </ac:picMkLst>
        </pc:picChg>
        <pc:picChg chg="add del mod">
          <ac:chgData name="Unai Famoso" userId="f8970a838cfae24a" providerId="LiveId" clId="{2A12DB4A-51D5-461A-85D5-23824655F47B}" dt="2025-04-23T10:33:54.149" v="2458" actId="478"/>
          <ac:picMkLst>
            <pc:docMk/>
            <pc:sldMk cId="1177004619" sldId="263"/>
            <ac:picMk id="5" creationId="{A9464ED0-7721-FD74-CBA0-237E64A991A9}"/>
          </ac:picMkLst>
        </pc:picChg>
        <pc:picChg chg="add del mod">
          <ac:chgData name="Unai Famoso" userId="f8970a838cfae24a" providerId="LiveId" clId="{2A12DB4A-51D5-461A-85D5-23824655F47B}" dt="2025-04-23T10:34:58.438" v="2468" actId="478"/>
          <ac:picMkLst>
            <pc:docMk/>
            <pc:sldMk cId="1177004619" sldId="263"/>
            <ac:picMk id="6" creationId="{AB9EA781-C58B-E0D8-7253-ADAD3FFCFA26}"/>
          </ac:picMkLst>
        </pc:picChg>
        <pc:picChg chg="add del mod">
          <ac:chgData name="Unai Famoso" userId="f8970a838cfae24a" providerId="LiveId" clId="{2A12DB4A-51D5-461A-85D5-23824655F47B}" dt="2025-04-23T10:34:57.716" v="2467" actId="478"/>
          <ac:picMkLst>
            <pc:docMk/>
            <pc:sldMk cId="1177004619" sldId="263"/>
            <ac:picMk id="8" creationId="{2EB0568F-EEDF-6A5E-6712-34B85BD74D96}"/>
          </ac:picMkLst>
        </pc:picChg>
        <pc:picChg chg="add mod">
          <ac:chgData name="Unai Famoso" userId="f8970a838cfae24a" providerId="LiveId" clId="{2A12DB4A-51D5-461A-85D5-23824655F47B}" dt="2025-04-23T16:20:51.909" v="4424" actId="14100"/>
          <ac:picMkLst>
            <pc:docMk/>
            <pc:sldMk cId="1177004619" sldId="263"/>
            <ac:picMk id="12" creationId="{2877D84B-4395-D681-C419-015FB6DB524E}"/>
          </ac:picMkLst>
        </pc:picChg>
        <pc:picChg chg="add del mod modCrop">
          <ac:chgData name="Unai Famoso" userId="f8970a838cfae24a" providerId="LiveId" clId="{2A12DB4A-51D5-461A-85D5-23824655F47B}" dt="2025-04-23T10:39:06.943" v="2486" actId="478"/>
          <ac:picMkLst>
            <pc:docMk/>
            <pc:sldMk cId="1177004619" sldId="263"/>
            <ac:picMk id="14" creationId="{28BE1866-84BC-7296-C66A-74AD78F0E168}"/>
          </ac:picMkLst>
        </pc:picChg>
        <pc:picChg chg="add mod">
          <ac:chgData name="Unai Famoso" userId="f8970a838cfae24a" providerId="LiveId" clId="{2A12DB4A-51D5-461A-85D5-23824655F47B}" dt="2025-04-23T16:13:47.433" v="4422" actId="1076"/>
          <ac:picMkLst>
            <pc:docMk/>
            <pc:sldMk cId="1177004619" sldId="263"/>
            <ac:picMk id="16" creationId="{94A786BD-4E58-68E7-EA2F-2D1C48AEF9D0}"/>
          </ac:picMkLst>
        </pc:picChg>
      </pc:sldChg>
      <pc:sldChg chg="addSp delSp modSp new mod">
        <pc:chgData name="Unai Famoso" userId="f8970a838cfae24a" providerId="LiveId" clId="{2A12DB4A-51D5-461A-85D5-23824655F47B}" dt="2025-04-23T14:41:52.646" v="3482" actId="1076"/>
        <pc:sldMkLst>
          <pc:docMk/>
          <pc:sldMk cId="2061934053" sldId="264"/>
        </pc:sldMkLst>
        <pc:spChg chg="del mod">
          <ac:chgData name="Unai Famoso" userId="f8970a838cfae24a" providerId="LiveId" clId="{2A12DB4A-51D5-461A-85D5-23824655F47B}" dt="2025-04-23T10:39:21.161" v="2490" actId="478"/>
          <ac:spMkLst>
            <pc:docMk/>
            <pc:sldMk cId="2061934053" sldId="264"/>
            <ac:spMk id="2" creationId="{05E44B6A-99DD-29E7-FF9A-5ACF3E1BF125}"/>
          </ac:spMkLst>
        </pc:spChg>
        <pc:spChg chg="del">
          <ac:chgData name="Unai Famoso" userId="f8970a838cfae24a" providerId="LiveId" clId="{2A12DB4A-51D5-461A-85D5-23824655F47B}" dt="2025-04-23T10:39:19.200" v="2487" actId="931"/>
          <ac:spMkLst>
            <pc:docMk/>
            <pc:sldMk cId="2061934053" sldId="264"/>
            <ac:spMk id="3" creationId="{54FF21C3-9A35-FEBF-15A9-19DCF10A480F}"/>
          </ac:spMkLst>
        </pc:spChg>
        <pc:spChg chg="add del mod">
          <ac:chgData name="Unai Famoso" userId="f8970a838cfae24a" providerId="LiveId" clId="{2A12DB4A-51D5-461A-85D5-23824655F47B}" dt="2025-04-23T10:39:36.790" v="2494" actId="478"/>
          <ac:spMkLst>
            <pc:docMk/>
            <pc:sldMk cId="2061934053" sldId="264"/>
            <ac:spMk id="7" creationId="{A352265B-7E64-670B-5185-735D0A0E06B8}"/>
          </ac:spMkLst>
        </pc:spChg>
        <pc:picChg chg="add mod modCrop">
          <ac:chgData name="Unai Famoso" userId="f8970a838cfae24a" providerId="LiveId" clId="{2A12DB4A-51D5-461A-85D5-23824655F47B}" dt="2025-04-23T14:41:52.646" v="3482" actId="1076"/>
          <ac:picMkLst>
            <pc:docMk/>
            <pc:sldMk cId="2061934053" sldId="264"/>
            <ac:picMk id="5" creationId="{CC23A565-FD8C-60C7-4305-87DC382079A5}"/>
          </ac:picMkLst>
        </pc:picChg>
        <pc:picChg chg="add del mod">
          <ac:chgData name="Unai Famoso" userId="f8970a838cfae24a" providerId="LiveId" clId="{2A12DB4A-51D5-461A-85D5-23824655F47B}" dt="2025-04-23T14:41:44.876" v="3480" actId="478"/>
          <ac:picMkLst>
            <pc:docMk/>
            <pc:sldMk cId="2061934053" sldId="264"/>
            <ac:picMk id="9" creationId="{9C088B05-1171-3B04-2261-B39C6DF95C4E}"/>
          </ac:picMkLst>
        </pc:picChg>
        <pc:picChg chg="add mod">
          <ac:chgData name="Unai Famoso" userId="f8970a838cfae24a" providerId="LiveId" clId="{2A12DB4A-51D5-461A-85D5-23824655F47B}" dt="2025-04-23T10:46:08.694" v="2527" actId="1076"/>
          <ac:picMkLst>
            <pc:docMk/>
            <pc:sldMk cId="2061934053" sldId="264"/>
            <ac:picMk id="10" creationId="{E52AA540-5F47-CFFD-5BFD-C421B77751F6}"/>
          </ac:picMkLst>
        </pc:picChg>
      </pc:sldChg>
      <pc:sldChg chg="addSp delSp modSp new del mod setBg">
        <pc:chgData name="Unai Famoso" userId="f8970a838cfae24a" providerId="LiveId" clId="{2A12DB4A-51D5-461A-85D5-23824655F47B}" dt="2025-04-23T14:10:43.313" v="2893" actId="47"/>
        <pc:sldMkLst>
          <pc:docMk/>
          <pc:sldMk cId="2263279293" sldId="265"/>
        </pc:sldMkLst>
        <pc:spChg chg="mod">
          <ac:chgData name="Unai Famoso" userId="f8970a838cfae24a" providerId="LiveId" clId="{2A12DB4A-51D5-461A-85D5-23824655F47B}" dt="2025-04-23T07:08:49.731" v="1343" actId="26606"/>
          <ac:spMkLst>
            <pc:docMk/>
            <pc:sldMk cId="2263279293" sldId="265"/>
            <ac:spMk id="2" creationId="{625E5469-D98F-086F-B145-0B90274CF157}"/>
          </ac:spMkLst>
        </pc:spChg>
        <pc:spChg chg="del">
          <ac:chgData name="Unai Famoso" userId="f8970a838cfae24a" providerId="LiveId" clId="{2A12DB4A-51D5-461A-85D5-23824655F47B}" dt="2025-04-23T07:04:46.703" v="1304" actId="931"/>
          <ac:spMkLst>
            <pc:docMk/>
            <pc:sldMk cId="2263279293" sldId="265"/>
            <ac:spMk id="3" creationId="{CFB49F32-7578-E68C-C023-2B7FD5DE378C}"/>
          </ac:spMkLst>
        </pc:spChg>
        <pc:spChg chg="add del mod">
          <ac:chgData name="Unai Famoso" userId="f8970a838cfae24a" providerId="LiveId" clId="{2A12DB4A-51D5-461A-85D5-23824655F47B}" dt="2025-04-23T07:08:19.169" v="1336" actId="931"/>
          <ac:spMkLst>
            <pc:docMk/>
            <pc:sldMk cId="2263279293" sldId="265"/>
            <ac:spMk id="9" creationId="{074A3C2D-1C59-42BD-5E2E-07F27113C885}"/>
          </ac:spMkLst>
        </pc:spChg>
        <pc:spChg chg="add mod">
          <ac:chgData name="Unai Famoso" userId="f8970a838cfae24a" providerId="LiveId" clId="{2A12DB4A-51D5-461A-85D5-23824655F47B}" dt="2025-04-23T14:05:49.310" v="2887" actId="20577"/>
          <ac:spMkLst>
            <pc:docMk/>
            <pc:sldMk cId="2263279293" sldId="265"/>
            <ac:spMk id="17" creationId="{D6221527-D5E4-438E-9E91-ADB7811EBD62}"/>
          </ac:spMkLst>
        </pc:spChg>
        <pc:spChg chg="add">
          <ac:chgData name="Unai Famoso" userId="f8970a838cfae24a" providerId="LiveId" clId="{2A12DB4A-51D5-461A-85D5-23824655F47B}" dt="2025-04-23T07:08:49.731" v="1343" actId="26606"/>
          <ac:spMkLst>
            <pc:docMk/>
            <pc:sldMk cId="2263279293" sldId="265"/>
            <ac:spMk id="20" creationId="{B23FE733-F95B-4DF6-AFC5-BEEB3577C494}"/>
          </ac:spMkLst>
        </pc:spChg>
        <pc:spChg chg="add">
          <ac:chgData name="Unai Famoso" userId="f8970a838cfae24a" providerId="LiveId" clId="{2A12DB4A-51D5-461A-85D5-23824655F47B}" dt="2025-04-23T07:08:49.731" v="1343" actId="26606"/>
          <ac:spMkLst>
            <pc:docMk/>
            <pc:sldMk cId="2263279293" sldId="265"/>
            <ac:spMk id="22" creationId="{9080D120-BD54-46E1-BA37-82F5E8089E90}"/>
          </ac:spMkLst>
        </pc:spChg>
        <pc:spChg chg="add">
          <ac:chgData name="Unai Famoso" userId="f8970a838cfae24a" providerId="LiveId" clId="{2A12DB4A-51D5-461A-85D5-23824655F47B}" dt="2025-04-23T07:08:49.731" v="1343" actId="26606"/>
          <ac:spMkLst>
            <pc:docMk/>
            <pc:sldMk cId="2263279293" sldId="265"/>
            <ac:spMk id="24" creationId="{81D83946-74FA-498A-AC80-9926F041B5C5}"/>
          </ac:spMkLst>
        </pc:spChg>
        <pc:spChg chg="add">
          <ac:chgData name="Unai Famoso" userId="f8970a838cfae24a" providerId="LiveId" clId="{2A12DB4A-51D5-461A-85D5-23824655F47B}" dt="2025-04-23T07:08:49.731" v="1343" actId="26606"/>
          <ac:spMkLst>
            <pc:docMk/>
            <pc:sldMk cId="2263279293" sldId="265"/>
            <ac:spMk id="26" creationId="{5060D983-8B52-443A-8183-2A1DE05618B5}"/>
          </ac:spMkLst>
        </pc:spChg>
        <pc:grpChg chg="add mod">
          <ac:chgData name="Unai Famoso" userId="f8970a838cfae24a" providerId="LiveId" clId="{2A12DB4A-51D5-461A-85D5-23824655F47B}" dt="2025-04-23T07:10:07.022" v="1360" actId="14100"/>
          <ac:grpSpMkLst>
            <pc:docMk/>
            <pc:sldMk cId="2263279293" sldId="265"/>
            <ac:grpSpMk id="14" creationId="{7134EE89-AF1A-0D55-D852-5531996D07D9}"/>
          </ac:grpSpMkLst>
        </pc:grpChg>
        <pc:picChg chg="add del mod">
          <ac:chgData name="Unai Famoso" userId="f8970a838cfae24a" providerId="LiveId" clId="{2A12DB4A-51D5-461A-85D5-23824655F47B}" dt="2025-04-23T07:08:12.571" v="1335" actId="478"/>
          <ac:picMkLst>
            <pc:docMk/>
            <pc:sldMk cId="2263279293" sldId="265"/>
            <ac:picMk id="5" creationId="{B67E4A6A-CB3A-E24E-1E9D-9DE968E31AFD}"/>
          </ac:picMkLst>
        </pc:picChg>
        <pc:picChg chg="add del mod">
          <ac:chgData name="Unai Famoso" userId="f8970a838cfae24a" providerId="LiveId" clId="{2A12DB4A-51D5-461A-85D5-23824655F47B}" dt="2025-04-23T07:08:12.571" v="1335" actId="478"/>
          <ac:picMkLst>
            <pc:docMk/>
            <pc:sldMk cId="2263279293" sldId="265"/>
            <ac:picMk id="7" creationId="{FCAA6A28-9A57-2D58-EE61-B09530242C5D}"/>
          </ac:picMkLst>
        </pc:picChg>
        <pc:picChg chg="add mod">
          <ac:chgData name="Unai Famoso" userId="f8970a838cfae24a" providerId="LiveId" clId="{2A12DB4A-51D5-461A-85D5-23824655F47B}" dt="2025-04-23T07:08:56.949" v="1345" actId="164"/>
          <ac:picMkLst>
            <pc:docMk/>
            <pc:sldMk cId="2263279293" sldId="265"/>
            <ac:picMk id="11" creationId="{A1DF57D1-7DA7-7928-B448-E48F02AA48A1}"/>
          </ac:picMkLst>
        </pc:picChg>
        <pc:picChg chg="add mod">
          <ac:chgData name="Unai Famoso" userId="f8970a838cfae24a" providerId="LiveId" clId="{2A12DB4A-51D5-461A-85D5-23824655F47B}" dt="2025-04-23T07:10:01.409" v="1358" actId="1076"/>
          <ac:picMkLst>
            <pc:docMk/>
            <pc:sldMk cId="2263279293" sldId="265"/>
            <ac:picMk id="13" creationId="{D2F835E7-857B-57CF-44AA-6B1CA7FE87F6}"/>
          </ac:picMkLst>
        </pc:picChg>
      </pc:sldChg>
      <pc:sldChg chg="addSp delSp modSp new mod setBg">
        <pc:chgData name="Unai Famoso" userId="f8970a838cfae24a" providerId="LiveId" clId="{2A12DB4A-51D5-461A-85D5-23824655F47B}" dt="2025-04-23T15:15:35.891" v="3987" actId="790"/>
        <pc:sldMkLst>
          <pc:docMk/>
          <pc:sldMk cId="1856045283" sldId="266"/>
        </pc:sldMkLst>
        <pc:spChg chg="mod">
          <ac:chgData name="Unai Famoso" userId="f8970a838cfae24a" providerId="LiveId" clId="{2A12DB4A-51D5-461A-85D5-23824655F47B}" dt="2025-04-23T15:15:35.891" v="3987" actId="790"/>
          <ac:spMkLst>
            <pc:docMk/>
            <pc:sldMk cId="1856045283" sldId="266"/>
            <ac:spMk id="2" creationId="{40A851B9-887F-0B87-6E79-0181B1BD94E4}"/>
          </ac:spMkLst>
        </pc:spChg>
        <pc:spChg chg="del">
          <ac:chgData name="Unai Famoso" userId="f8970a838cfae24a" providerId="LiveId" clId="{2A12DB4A-51D5-461A-85D5-23824655F47B}" dt="2025-04-23T07:10:53.788" v="1377" actId="931"/>
          <ac:spMkLst>
            <pc:docMk/>
            <pc:sldMk cId="1856045283" sldId="266"/>
            <ac:spMk id="3" creationId="{61342162-A4F3-E278-AA06-F17BCE179DAB}"/>
          </ac:spMkLst>
        </pc:spChg>
        <pc:spChg chg="add del">
          <ac:chgData name="Unai Famoso" userId="f8970a838cfae24a" providerId="LiveId" clId="{2A12DB4A-51D5-461A-85D5-23824655F47B}" dt="2025-04-23T07:11:57.931" v="1387" actId="931"/>
          <ac:spMkLst>
            <pc:docMk/>
            <pc:sldMk cId="1856045283" sldId="266"/>
            <ac:spMk id="11" creationId="{832AD9A3-8DFD-77D5-AD74-156AB6F14F0B}"/>
          </ac:spMkLst>
        </pc:spChg>
        <pc:spChg chg="add del">
          <ac:chgData name="Unai Famoso" userId="f8970a838cfae24a" providerId="LiveId" clId="{2A12DB4A-51D5-461A-85D5-23824655F47B}" dt="2025-04-23T07:12:02.311" v="1391" actId="26606"/>
          <ac:spMkLst>
            <pc:docMk/>
            <pc:sldMk cId="1856045283" sldId="266"/>
            <ac:spMk id="14" creationId="{352BEC0E-22F8-46D0-9632-375DB541B06C}"/>
          </ac:spMkLst>
        </pc:spChg>
        <pc:spChg chg="add del">
          <ac:chgData name="Unai Famoso" userId="f8970a838cfae24a" providerId="LiveId" clId="{2A12DB4A-51D5-461A-85D5-23824655F47B}" dt="2025-04-23T07:12:02.311" v="1391" actId="26606"/>
          <ac:spMkLst>
            <pc:docMk/>
            <pc:sldMk cId="1856045283" sldId="266"/>
            <ac:spMk id="16" creationId="{3FCFB1DE-0B7E-48CC-BA90-B2AB0889F9D6}"/>
          </ac:spMkLst>
        </pc:spChg>
        <pc:spChg chg="add mod">
          <ac:chgData name="Unai Famoso" userId="f8970a838cfae24a" providerId="LiveId" clId="{2A12DB4A-51D5-461A-85D5-23824655F47B}" dt="2025-04-23T15:15:35.891" v="3987" actId="790"/>
          <ac:spMkLst>
            <pc:docMk/>
            <pc:sldMk cId="1856045283" sldId="266"/>
            <ac:spMk id="20" creationId="{23A87390-906E-16BD-08DD-CC0B4B5691A4}"/>
          </ac:spMkLst>
        </pc:spChg>
        <pc:spChg chg="add mod">
          <ac:chgData name="Unai Famoso" userId="f8970a838cfae24a" providerId="LiveId" clId="{2A12DB4A-51D5-461A-85D5-23824655F47B}" dt="2025-04-23T15:15:35.891" v="3987" actId="790"/>
          <ac:spMkLst>
            <pc:docMk/>
            <pc:sldMk cId="1856045283" sldId="266"/>
            <ac:spMk id="23" creationId="{352BEC0E-22F8-46D0-9632-375DB541B06C}"/>
          </ac:spMkLst>
        </pc:spChg>
        <pc:spChg chg="add mod">
          <ac:chgData name="Unai Famoso" userId="f8970a838cfae24a" providerId="LiveId" clId="{2A12DB4A-51D5-461A-85D5-23824655F47B}" dt="2025-04-23T15:15:35.891" v="3987" actId="790"/>
          <ac:spMkLst>
            <pc:docMk/>
            <pc:sldMk cId="1856045283" sldId="266"/>
            <ac:spMk id="25" creationId="{3FCFB1DE-0B7E-48CC-BA90-B2AB0889F9D6}"/>
          </ac:spMkLst>
        </pc:spChg>
        <pc:grpChg chg="add mod">
          <ac:chgData name="Unai Famoso" userId="f8970a838cfae24a" providerId="LiveId" clId="{2A12DB4A-51D5-461A-85D5-23824655F47B}" dt="2025-04-23T07:12:26.233" v="1396" actId="1076"/>
          <ac:grpSpMkLst>
            <pc:docMk/>
            <pc:sldMk cId="1856045283" sldId="266"/>
            <ac:grpSpMk id="10" creationId="{DC96B70A-E4C7-8CA5-88A0-8F671F85CCCE}"/>
          </ac:grpSpMkLst>
        </pc:grpChg>
        <pc:picChg chg="add del mod ord">
          <ac:chgData name="Unai Famoso" userId="f8970a838cfae24a" providerId="LiveId" clId="{2A12DB4A-51D5-461A-85D5-23824655F47B}" dt="2025-04-23T07:11:46.379" v="1386" actId="478"/>
          <ac:picMkLst>
            <pc:docMk/>
            <pc:sldMk cId="1856045283" sldId="266"/>
            <ac:picMk id="5" creationId="{96CC080D-E68D-E7CD-E8C2-17505CE84907}"/>
          </ac:picMkLst>
        </pc:picChg>
        <pc:picChg chg="add mod">
          <ac:chgData name="Unai Famoso" userId="f8970a838cfae24a" providerId="LiveId" clId="{2A12DB4A-51D5-461A-85D5-23824655F47B}" dt="2025-04-23T07:12:28.250" v="1397" actId="1076"/>
          <ac:picMkLst>
            <pc:docMk/>
            <pc:sldMk cId="1856045283" sldId="266"/>
            <ac:picMk id="7" creationId="{777DEEBB-4A5B-1A49-B865-BAE410F7D6EB}"/>
          </ac:picMkLst>
        </pc:picChg>
        <pc:picChg chg="add mod">
          <ac:chgData name="Unai Famoso" userId="f8970a838cfae24a" providerId="LiveId" clId="{2A12DB4A-51D5-461A-85D5-23824655F47B}" dt="2025-04-23T07:12:11.016" v="1393" actId="164"/>
          <ac:picMkLst>
            <pc:docMk/>
            <pc:sldMk cId="1856045283" sldId="266"/>
            <ac:picMk id="9" creationId="{1B4DB20A-B875-BEEE-611B-3F93F5564254}"/>
          </ac:picMkLst>
        </pc:picChg>
      </pc:sldChg>
      <pc:sldChg chg="addSp delSp modSp new mod setBg">
        <pc:chgData name="Unai Famoso" userId="f8970a838cfae24a" providerId="LiveId" clId="{2A12DB4A-51D5-461A-85D5-23824655F47B}" dt="2025-04-23T15:15:35.891" v="3987" actId="790"/>
        <pc:sldMkLst>
          <pc:docMk/>
          <pc:sldMk cId="4052469939" sldId="267"/>
        </pc:sldMkLst>
        <pc:spChg chg="mod">
          <ac:chgData name="Unai Famoso" userId="f8970a838cfae24a" providerId="LiveId" clId="{2A12DB4A-51D5-461A-85D5-23824655F47B}" dt="2025-04-23T15:15:35.891" v="3987" actId="790"/>
          <ac:spMkLst>
            <pc:docMk/>
            <pc:sldMk cId="4052469939" sldId="267"/>
            <ac:spMk id="2" creationId="{0A09EAFC-6188-E59D-AA3A-582A742A8091}"/>
          </ac:spMkLst>
        </pc:spChg>
        <pc:spChg chg="del">
          <ac:chgData name="Unai Famoso" userId="f8970a838cfae24a" providerId="LiveId" clId="{2A12DB4A-51D5-461A-85D5-23824655F47B}" dt="2025-04-23T07:14:49.370" v="1408" actId="931"/>
          <ac:spMkLst>
            <pc:docMk/>
            <pc:sldMk cId="4052469939" sldId="267"/>
            <ac:spMk id="3" creationId="{27EC3679-6F57-7F67-83CF-7D0400576D5A}"/>
          </ac:spMkLst>
        </pc:spChg>
        <pc:spChg chg="add mod">
          <ac:chgData name="Unai Famoso" userId="f8970a838cfae24a" providerId="LiveId" clId="{2A12DB4A-51D5-461A-85D5-23824655F47B}" dt="2025-04-23T15:15:35.891" v="3987" actId="790"/>
          <ac:spMkLst>
            <pc:docMk/>
            <pc:sldMk cId="4052469939" sldId="267"/>
            <ac:spMk id="11" creationId="{087F0DCF-D1A8-F4F3-C5E8-5DB5A6DD315E}"/>
          </ac:spMkLst>
        </pc:spChg>
        <pc:spChg chg="add mod">
          <ac:chgData name="Unai Famoso" userId="f8970a838cfae24a" providerId="LiveId" clId="{2A12DB4A-51D5-461A-85D5-23824655F47B}" dt="2025-04-23T15:15:35.891" v="3987" actId="790"/>
          <ac:spMkLst>
            <pc:docMk/>
            <pc:sldMk cId="4052469939" sldId="267"/>
            <ac:spMk id="14" creationId="{352BEC0E-22F8-46D0-9632-375DB541B06C}"/>
          </ac:spMkLst>
        </pc:spChg>
        <pc:spChg chg="add mod">
          <ac:chgData name="Unai Famoso" userId="f8970a838cfae24a" providerId="LiveId" clId="{2A12DB4A-51D5-461A-85D5-23824655F47B}" dt="2025-04-23T15:15:35.891" v="3987" actId="790"/>
          <ac:spMkLst>
            <pc:docMk/>
            <pc:sldMk cId="4052469939" sldId="267"/>
            <ac:spMk id="16" creationId="{3FCFB1DE-0B7E-48CC-BA90-B2AB0889F9D6}"/>
          </ac:spMkLst>
        </pc:spChg>
        <pc:grpChg chg="add mod">
          <ac:chgData name="Unai Famoso" userId="f8970a838cfae24a" providerId="LiveId" clId="{2A12DB4A-51D5-461A-85D5-23824655F47B}" dt="2025-04-23T07:16:35.477" v="1420" actId="1076"/>
          <ac:grpSpMkLst>
            <pc:docMk/>
            <pc:sldMk cId="4052469939" sldId="267"/>
            <ac:grpSpMk id="8" creationId="{88F8AA83-379E-E407-5FB1-9E6CD483D18D}"/>
          </ac:grpSpMkLst>
        </pc:grpChg>
        <pc:picChg chg="add mod">
          <ac:chgData name="Unai Famoso" userId="f8970a838cfae24a" providerId="LiveId" clId="{2A12DB4A-51D5-461A-85D5-23824655F47B}" dt="2025-04-23T07:16:13.144" v="1415" actId="164"/>
          <ac:picMkLst>
            <pc:docMk/>
            <pc:sldMk cId="4052469939" sldId="267"/>
            <ac:picMk id="5" creationId="{EAF25525-F400-349D-77EB-3A3FB4876E51}"/>
          </ac:picMkLst>
        </pc:picChg>
        <pc:picChg chg="add mod">
          <ac:chgData name="Unai Famoso" userId="f8970a838cfae24a" providerId="LiveId" clId="{2A12DB4A-51D5-461A-85D5-23824655F47B}" dt="2025-04-23T07:16:31.986" v="1419" actId="1076"/>
          <ac:picMkLst>
            <pc:docMk/>
            <pc:sldMk cId="4052469939" sldId="267"/>
            <ac:picMk id="7" creationId="{3A630EF6-14CD-5850-7F53-A714E97B8BF9}"/>
          </ac:picMkLst>
        </pc:picChg>
      </pc:sldChg>
      <pc:sldChg chg="addSp delSp modSp new mod setBg">
        <pc:chgData name="Unai Famoso" userId="f8970a838cfae24a" providerId="LiveId" clId="{2A12DB4A-51D5-461A-85D5-23824655F47B}" dt="2025-04-23T15:15:35.891" v="3987" actId="790"/>
        <pc:sldMkLst>
          <pc:docMk/>
          <pc:sldMk cId="106331918" sldId="268"/>
        </pc:sldMkLst>
        <pc:spChg chg="mod">
          <ac:chgData name="Unai Famoso" userId="f8970a838cfae24a" providerId="LiveId" clId="{2A12DB4A-51D5-461A-85D5-23824655F47B}" dt="2025-04-23T15:15:35.891" v="3987" actId="790"/>
          <ac:spMkLst>
            <pc:docMk/>
            <pc:sldMk cId="106331918" sldId="268"/>
            <ac:spMk id="2" creationId="{F4FF4F19-6D80-0214-A2CD-8A4AF662766D}"/>
          </ac:spMkLst>
        </pc:spChg>
        <pc:spChg chg="del">
          <ac:chgData name="Unai Famoso" userId="f8970a838cfae24a" providerId="LiveId" clId="{2A12DB4A-51D5-461A-85D5-23824655F47B}" dt="2025-04-23T07:18:50.663" v="1444" actId="931"/>
          <ac:spMkLst>
            <pc:docMk/>
            <pc:sldMk cId="106331918" sldId="268"/>
            <ac:spMk id="3" creationId="{8C2CA7F0-8777-16A5-FFA3-007D3E703BD9}"/>
          </ac:spMkLst>
        </pc:spChg>
        <pc:spChg chg="add mod">
          <ac:chgData name="Unai Famoso" userId="f8970a838cfae24a" providerId="LiveId" clId="{2A12DB4A-51D5-461A-85D5-23824655F47B}" dt="2025-04-23T15:15:35.891" v="3987" actId="790"/>
          <ac:spMkLst>
            <pc:docMk/>
            <pc:sldMk cId="106331918" sldId="268"/>
            <ac:spMk id="9" creationId="{24C2E07C-4898-C58B-92C2-2D94EEDBE823}"/>
          </ac:spMkLst>
        </pc:spChg>
        <pc:spChg chg="add mod">
          <ac:chgData name="Unai Famoso" userId="f8970a838cfae24a" providerId="LiveId" clId="{2A12DB4A-51D5-461A-85D5-23824655F47B}" dt="2025-04-23T15:15:35.891" v="3987" actId="790"/>
          <ac:spMkLst>
            <pc:docMk/>
            <pc:sldMk cId="106331918" sldId="268"/>
            <ac:spMk id="12" creationId="{2B97F24A-32CE-4C1C-A50D-3016B394DCFB}"/>
          </ac:spMkLst>
        </pc:spChg>
        <pc:spChg chg="add mod">
          <ac:chgData name="Unai Famoso" userId="f8970a838cfae24a" providerId="LiveId" clId="{2A12DB4A-51D5-461A-85D5-23824655F47B}" dt="2025-04-23T15:15:35.891" v="3987" actId="790"/>
          <ac:spMkLst>
            <pc:docMk/>
            <pc:sldMk cId="106331918" sldId="268"/>
            <ac:spMk id="14" creationId="{CD8B4F24-440B-49E9-B85D-733523DC064B}"/>
          </ac:spMkLst>
        </pc:spChg>
        <pc:picChg chg="add mod">
          <ac:chgData name="Unai Famoso" userId="f8970a838cfae24a" providerId="LiveId" clId="{2A12DB4A-51D5-461A-85D5-23824655F47B}" dt="2025-04-23T07:18:53.775" v="1448" actId="26606"/>
          <ac:picMkLst>
            <pc:docMk/>
            <pc:sldMk cId="106331918" sldId="268"/>
            <ac:picMk id="5" creationId="{CE995D3F-A18D-FA21-55D5-486BA75C8F2B}"/>
          </ac:picMkLst>
        </pc:picChg>
      </pc:sldChg>
      <pc:sldChg chg="addSp modSp new mod setBg">
        <pc:chgData name="Unai Famoso" userId="f8970a838cfae24a" providerId="LiveId" clId="{2A12DB4A-51D5-461A-85D5-23824655F47B}" dt="2025-04-24T05:56:02.117" v="4665" actId="20577"/>
        <pc:sldMkLst>
          <pc:docMk/>
          <pc:sldMk cId="1013139106" sldId="269"/>
        </pc:sldMkLst>
        <pc:spChg chg="mod">
          <ac:chgData name="Unai Famoso" userId="f8970a838cfae24a" providerId="LiveId" clId="{2A12DB4A-51D5-461A-85D5-23824655F47B}" dt="2025-04-23T15:21:51.320" v="4106" actId="26606"/>
          <ac:spMkLst>
            <pc:docMk/>
            <pc:sldMk cId="1013139106" sldId="269"/>
            <ac:spMk id="2" creationId="{77548BFB-F875-926E-8F94-D82038FC6254}"/>
          </ac:spMkLst>
        </pc:spChg>
        <pc:spChg chg="mod">
          <ac:chgData name="Unai Famoso" userId="f8970a838cfae24a" providerId="LiveId" clId="{2A12DB4A-51D5-461A-85D5-23824655F47B}" dt="2025-04-24T05:56:02.117" v="4665" actId="20577"/>
          <ac:spMkLst>
            <pc:docMk/>
            <pc:sldMk cId="1013139106" sldId="269"/>
            <ac:spMk id="3" creationId="{EC04726D-FAC6-85E5-3C97-101F71823B4F}"/>
          </ac:spMkLst>
        </pc:spChg>
        <pc:spChg chg="add">
          <ac:chgData name="Unai Famoso" userId="f8970a838cfae24a" providerId="LiveId" clId="{2A12DB4A-51D5-461A-85D5-23824655F47B}" dt="2025-04-23T15:21:51.320" v="4106" actId="26606"/>
          <ac:spMkLst>
            <pc:docMk/>
            <pc:sldMk cId="1013139106" sldId="269"/>
            <ac:spMk id="8" creationId="{100EDD19-6802-4EC3-95CE-CFFAB042CFD6}"/>
          </ac:spMkLst>
        </pc:spChg>
        <pc:spChg chg="add">
          <ac:chgData name="Unai Famoso" userId="f8970a838cfae24a" providerId="LiveId" clId="{2A12DB4A-51D5-461A-85D5-23824655F47B}" dt="2025-04-23T15:21:51.320" v="4106" actId="26606"/>
          <ac:spMkLst>
            <pc:docMk/>
            <pc:sldMk cId="1013139106" sldId="269"/>
            <ac:spMk id="10" creationId="{DB17E863-922E-4C26-BD64-E8FD41D28661}"/>
          </ac:spMkLst>
        </pc:spChg>
      </pc:sldChg>
      <pc:sldChg chg="addSp delSp modSp new mod setBg">
        <pc:chgData name="Unai Famoso" userId="f8970a838cfae24a" providerId="LiveId" clId="{2A12DB4A-51D5-461A-85D5-23824655F47B}" dt="2025-04-23T15:48:00.845" v="4269" actId="27636"/>
        <pc:sldMkLst>
          <pc:docMk/>
          <pc:sldMk cId="1032457768" sldId="270"/>
        </pc:sldMkLst>
        <pc:spChg chg="mod ord">
          <ac:chgData name="Unai Famoso" userId="f8970a838cfae24a" providerId="LiveId" clId="{2A12DB4A-51D5-461A-85D5-23824655F47B}" dt="2025-04-23T15:48:00.845" v="4269" actId="27636"/>
          <ac:spMkLst>
            <pc:docMk/>
            <pc:sldMk cId="1032457768" sldId="270"/>
            <ac:spMk id="2" creationId="{9ACB12EA-14BC-21E3-4D44-99C8FD22EA27}"/>
          </ac:spMkLst>
        </pc:spChg>
        <pc:spChg chg="del">
          <ac:chgData name="Unai Famoso" userId="f8970a838cfae24a" providerId="LiveId" clId="{2A12DB4A-51D5-461A-85D5-23824655F47B}" dt="2025-04-23T07:22:30.297" v="1495" actId="931"/>
          <ac:spMkLst>
            <pc:docMk/>
            <pc:sldMk cId="1032457768" sldId="270"/>
            <ac:spMk id="3" creationId="{041EE7B0-25FA-3D2B-58BC-1BD947CED726}"/>
          </ac:spMkLst>
        </pc:spChg>
        <pc:spChg chg="add mod">
          <ac:chgData name="Unai Famoso" userId="f8970a838cfae24a" providerId="LiveId" clId="{2A12DB4A-51D5-461A-85D5-23824655F47B}" dt="2025-04-23T15:15:35.891" v="3987" actId="790"/>
          <ac:spMkLst>
            <pc:docMk/>
            <pc:sldMk cId="1032457768" sldId="270"/>
            <ac:spMk id="7" creationId="{D72CB0EA-921A-4EE7-1D71-3352B41F01D2}"/>
          </ac:spMkLst>
        </pc:spChg>
        <pc:spChg chg="add mod">
          <ac:chgData name="Unai Famoso" userId="f8970a838cfae24a" providerId="LiveId" clId="{2A12DB4A-51D5-461A-85D5-23824655F47B}" dt="2025-04-23T15:15:35.891" v="3987" actId="790"/>
          <ac:spMkLst>
            <pc:docMk/>
            <pc:sldMk cId="1032457768" sldId="270"/>
            <ac:spMk id="12" creationId="{2B97F24A-32CE-4C1C-A50D-3016B394DCFB}"/>
          </ac:spMkLst>
        </pc:spChg>
        <pc:spChg chg="add mod">
          <ac:chgData name="Unai Famoso" userId="f8970a838cfae24a" providerId="LiveId" clId="{2A12DB4A-51D5-461A-85D5-23824655F47B}" dt="2025-04-23T15:15:35.891" v="3987" actId="790"/>
          <ac:spMkLst>
            <pc:docMk/>
            <pc:sldMk cId="1032457768" sldId="270"/>
            <ac:spMk id="14" creationId="{6357EC4F-235E-4222-A36F-C7878ACE37F2}"/>
          </ac:spMkLst>
        </pc:spChg>
        <pc:picChg chg="add mod ord">
          <ac:chgData name="Unai Famoso" userId="f8970a838cfae24a" providerId="LiveId" clId="{2A12DB4A-51D5-461A-85D5-23824655F47B}" dt="2025-04-23T15:42:51.504" v="4246" actId="1076"/>
          <ac:picMkLst>
            <pc:docMk/>
            <pc:sldMk cId="1032457768" sldId="270"/>
            <ac:picMk id="5" creationId="{5E602706-4BBB-5EEE-B591-D8C61F372DD8}"/>
          </ac:picMkLst>
        </pc:picChg>
      </pc:sldChg>
      <pc:sldChg chg="addSp delSp modSp new mod setBg modAnim">
        <pc:chgData name="Unai Famoso" userId="f8970a838cfae24a" providerId="LiveId" clId="{2A12DB4A-51D5-461A-85D5-23824655F47B}" dt="2025-04-23T16:54:17.048" v="4597" actId="20577"/>
        <pc:sldMkLst>
          <pc:docMk/>
          <pc:sldMk cId="2268679759" sldId="271"/>
        </pc:sldMkLst>
        <pc:spChg chg="mod">
          <ac:chgData name="Unai Famoso" userId="f8970a838cfae24a" providerId="LiveId" clId="{2A12DB4A-51D5-461A-85D5-23824655F47B}" dt="2025-04-23T15:48:20.688" v="4272" actId="1076"/>
          <ac:spMkLst>
            <pc:docMk/>
            <pc:sldMk cId="2268679759" sldId="271"/>
            <ac:spMk id="2" creationId="{1814A2BC-22A7-D3E9-62A8-399885F58AFC}"/>
          </ac:spMkLst>
        </pc:spChg>
        <pc:spChg chg="del">
          <ac:chgData name="Unai Famoso" userId="f8970a838cfae24a" providerId="LiveId" clId="{2A12DB4A-51D5-461A-85D5-23824655F47B}" dt="2025-04-23T07:23:29.268" v="1500" actId="931"/>
          <ac:spMkLst>
            <pc:docMk/>
            <pc:sldMk cId="2268679759" sldId="271"/>
            <ac:spMk id="3" creationId="{500622B5-B8DB-D5D7-BF9B-DFDCB295933D}"/>
          </ac:spMkLst>
        </pc:spChg>
        <pc:spChg chg="add mod">
          <ac:chgData name="Unai Famoso" userId="f8970a838cfae24a" providerId="LiveId" clId="{2A12DB4A-51D5-461A-85D5-23824655F47B}" dt="2025-04-23T16:54:17.048" v="4597" actId="20577"/>
          <ac:spMkLst>
            <pc:docMk/>
            <pc:sldMk cId="2268679759" sldId="271"/>
            <ac:spMk id="9" creationId="{D3716602-07A4-5CD8-2382-6E759CB6CBC3}"/>
          </ac:spMkLst>
        </pc:spChg>
        <pc:spChg chg="add mod">
          <ac:chgData name="Unai Famoso" userId="f8970a838cfae24a" providerId="LiveId" clId="{2A12DB4A-51D5-461A-85D5-23824655F47B}" dt="2025-04-23T15:15:35.891" v="3987" actId="790"/>
          <ac:spMkLst>
            <pc:docMk/>
            <pc:sldMk cId="2268679759" sldId="271"/>
            <ac:spMk id="12" creationId="{2B97F24A-32CE-4C1C-A50D-3016B394DCFB}"/>
          </ac:spMkLst>
        </pc:spChg>
        <pc:spChg chg="add mod">
          <ac:chgData name="Unai Famoso" userId="f8970a838cfae24a" providerId="LiveId" clId="{2A12DB4A-51D5-461A-85D5-23824655F47B}" dt="2025-04-23T15:15:35.891" v="3987" actId="790"/>
          <ac:spMkLst>
            <pc:docMk/>
            <pc:sldMk cId="2268679759" sldId="271"/>
            <ac:spMk id="14" creationId="{6357EC4F-235E-4222-A36F-C7878ACE37F2}"/>
          </ac:spMkLst>
        </pc:spChg>
        <pc:picChg chg="add mod">
          <ac:chgData name="Unai Famoso" userId="f8970a838cfae24a" providerId="LiveId" clId="{2A12DB4A-51D5-461A-85D5-23824655F47B}" dt="2025-04-23T16:40:10.488" v="4540" actId="1076"/>
          <ac:picMkLst>
            <pc:docMk/>
            <pc:sldMk cId="2268679759" sldId="271"/>
            <ac:picMk id="5" creationId="{64B1F3C5-CF1A-D2FB-F35B-D8FFEA26AF88}"/>
          </ac:picMkLst>
        </pc:picChg>
        <pc:picChg chg="add del mod">
          <ac:chgData name="Unai Famoso" userId="f8970a838cfae24a" providerId="LiveId" clId="{2A12DB4A-51D5-461A-85D5-23824655F47B}" dt="2025-04-23T07:26:34.475" v="1648" actId="478"/>
          <ac:picMkLst>
            <pc:docMk/>
            <pc:sldMk cId="2268679759" sldId="271"/>
            <ac:picMk id="7" creationId="{40DA6AC0-BA8F-44B9-295D-137CD71845B4}"/>
          </ac:picMkLst>
        </pc:picChg>
        <pc:picChg chg="add mod">
          <ac:chgData name="Unai Famoso" userId="f8970a838cfae24a" providerId="LiveId" clId="{2A12DB4A-51D5-461A-85D5-23824655F47B}" dt="2025-04-23T16:43:45.976" v="4542" actId="1076"/>
          <ac:picMkLst>
            <pc:docMk/>
            <pc:sldMk cId="2268679759" sldId="271"/>
            <ac:picMk id="8" creationId="{2356876E-6C90-9884-9187-0DB0705012E9}"/>
          </ac:picMkLst>
        </pc:picChg>
      </pc:sldChg>
      <pc:sldChg chg="addSp delSp modSp new del mod">
        <pc:chgData name="Unai Famoso" userId="f8970a838cfae24a" providerId="LiveId" clId="{2A12DB4A-51D5-461A-85D5-23824655F47B}" dt="2025-04-23T07:43:15.874" v="1803" actId="47"/>
        <pc:sldMkLst>
          <pc:docMk/>
          <pc:sldMk cId="3723969761" sldId="272"/>
        </pc:sldMkLst>
        <pc:spChg chg="mod">
          <ac:chgData name="Unai Famoso" userId="f8970a838cfae24a" providerId="LiveId" clId="{2A12DB4A-51D5-461A-85D5-23824655F47B}" dt="2025-04-23T07:38:04.915" v="1773" actId="20577"/>
          <ac:spMkLst>
            <pc:docMk/>
            <pc:sldMk cId="3723969761" sldId="272"/>
            <ac:spMk id="2" creationId="{44AF20AE-E543-397E-56ED-7716A0FC1225}"/>
          </ac:spMkLst>
        </pc:spChg>
        <pc:spChg chg="del">
          <ac:chgData name="Unai Famoso" userId="f8970a838cfae24a" providerId="LiveId" clId="{2A12DB4A-51D5-461A-85D5-23824655F47B}" dt="2025-04-23T07:37:19.389" v="1760" actId="931"/>
          <ac:spMkLst>
            <pc:docMk/>
            <pc:sldMk cId="3723969761" sldId="272"/>
            <ac:spMk id="3" creationId="{0A74A43C-9ADB-2A81-D4BB-41D1635F4E7C}"/>
          </ac:spMkLst>
        </pc:spChg>
        <pc:spChg chg="add mod">
          <ac:chgData name="Unai Famoso" userId="f8970a838cfae24a" providerId="LiveId" clId="{2A12DB4A-51D5-461A-85D5-23824655F47B}" dt="2025-04-23T07:39:24.382" v="1782" actId="1076"/>
          <ac:spMkLst>
            <pc:docMk/>
            <pc:sldMk cId="3723969761" sldId="272"/>
            <ac:spMk id="6" creationId="{AECB3C32-EC79-4D1A-786F-ACDBEEFDD8D1}"/>
          </ac:spMkLst>
        </pc:spChg>
        <pc:spChg chg="add mod">
          <ac:chgData name="Unai Famoso" userId="f8970a838cfae24a" providerId="LiveId" clId="{2A12DB4A-51D5-461A-85D5-23824655F47B}" dt="2025-04-23T07:43:10.007" v="1801" actId="478"/>
          <ac:spMkLst>
            <pc:docMk/>
            <pc:sldMk cId="3723969761" sldId="272"/>
            <ac:spMk id="10" creationId="{15CDEDC3-6E57-6546-F234-EA4671E20FF0}"/>
          </ac:spMkLst>
        </pc:spChg>
        <pc:picChg chg="add del mod">
          <ac:chgData name="Unai Famoso" userId="f8970a838cfae24a" providerId="LiveId" clId="{2A12DB4A-51D5-461A-85D5-23824655F47B}" dt="2025-04-23T07:43:10.007" v="1801" actId="478"/>
          <ac:picMkLst>
            <pc:docMk/>
            <pc:sldMk cId="3723969761" sldId="272"/>
            <ac:picMk id="5" creationId="{09076F32-C68C-F7AA-8E55-18AFFF598B25}"/>
          </ac:picMkLst>
        </pc:picChg>
        <pc:picChg chg="add del mod">
          <ac:chgData name="Unai Famoso" userId="f8970a838cfae24a" providerId="LiveId" clId="{2A12DB4A-51D5-461A-85D5-23824655F47B}" dt="2025-04-23T07:43:10.007" v="1801" actId="478"/>
          <ac:picMkLst>
            <pc:docMk/>
            <pc:sldMk cId="3723969761" sldId="272"/>
            <ac:picMk id="8" creationId="{38AB4E59-C41A-BA00-7F30-EF3CFF741F74}"/>
          </ac:picMkLst>
        </pc:picChg>
      </pc:sldChg>
      <pc:sldChg chg="addSp delSp modSp new del mod setBg">
        <pc:chgData name="Unai Famoso" userId="f8970a838cfae24a" providerId="LiveId" clId="{2A12DB4A-51D5-461A-85D5-23824655F47B}" dt="2025-04-23T07:37:04.054" v="1757" actId="47"/>
        <pc:sldMkLst>
          <pc:docMk/>
          <pc:sldMk cId="4293389634" sldId="272"/>
        </pc:sldMkLst>
        <pc:spChg chg="mod">
          <ac:chgData name="Unai Famoso" userId="f8970a838cfae24a" providerId="LiveId" clId="{2A12DB4A-51D5-461A-85D5-23824655F47B}" dt="2025-04-23T07:34:49.072" v="1750" actId="26606"/>
          <ac:spMkLst>
            <pc:docMk/>
            <pc:sldMk cId="4293389634" sldId="272"/>
            <ac:spMk id="2" creationId="{03697EC2-2522-EA47-E13E-D96973E8720F}"/>
          </ac:spMkLst>
        </pc:spChg>
        <pc:spChg chg="del">
          <ac:chgData name="Unai Famoso" userId="f8970a838cfae24a" providerId="LiveId" clId="{2A12DB4A-51D5-461A-85D5-23824655F47B}" dt="2025-04-23T07:30:42.214" v="1725" actId="931"/>
          <ac:spMkLst>
            <pc:docMk/>
            <pc:sldMk cId="4293389634" sldId="272"/>
            <ac:spMk id="3" creationId="{4F53DB71-E8CC-617B-152F-2443E123F91D}"/>
          </ac:spMkLst>
        </pc:spChg>
        <pc:spChg chg="add">
          <ac:chgData name="Unai Famoso" userId="f8970a838cfae24a" providerId="LiveId" clId="{2A12DB4A-51D5-461A-85D5-23824655F47B}" dt="2025-04-23T07:34:49.072" v="1750" actId="26606"/>
          <ac:spMkLst>
            <pc:docMk/>
            <pc:sldMk cId="4293389634" sldId="272"/>
            <ac:spMk id="16" creationId="{7C98A213-5994-475E-B327-DC6EC27FBA8B}"/>
          </ac:spMkLst>
        </pc:spChg>
        <pc:spChg chg="add">
          <ac:chgData name="Unai Famoso" userId="f8970a838cfae24a" providerId="LiveId" clId="{2A12DB4A-51D5-461A-85D5-23824655F47B}" dt="2025-04-23T07:34:49.072" v="1750" actId="26606"/>
          <ac:spMkLst>
            <pc:docMk/>
            <pc:sldMk cId="4293389634" sldId="272"/>
            <ac:spMk id="18" creationId="{4B030A0D-0DAD-4A99-89BB-419527D6A64B}"/>
          </ac:spMkLst>
        </pc:spChg>
        <pc:picChg chg="add mod">
          <ac:chgData name="Unai Famoso" userId="f8970a838cfae24a" providerId="LiveId" clId="{2A12DB4A-51D5-461A-85D5-23824655F47B}" dt="2025-04-23T07:36:54.576" v="1754" actId="1076"/>
          <ac:picMkLst>
            <pc:docMk/>
            <pc:sldMk cId="4293389634" sldId="272"/>
            <ac:picMk id="5" creationId="{E4B38774-CE82-F3E4-70F3-647FA1C7B735}"/>
          </ac:picMkLst>
        </pc:picChg>
        <pc:picChg chg="add del mod">
          <ac:chgData name="Unai Famoso" userId="f8970a838cfae24a" providerId="LiveId" clId="{2A12DB4A-51D5-461A-85D5-23824655F47B}" dt="2025-04-23T07:30:59.713" v="1731" actId="478"/>
          <ac:picMkLst>
            <pc:docMk/>
            <pc:sldMk cId="4293389634" sldId="272"/>
            <ac:picMk id="7" creationId="{233EAE3C-18A0-FAA5-3157-080D7E0DF895}"/>
          </ac:picMkLst>
        </pc:picChg>
        <pc:picChg chg="add mod">
          <ac:chgData name="Unai Famoso" userId="f8970a838cfae24a" providerId="LiveId" clId="{2A12DB4A-51D5-461A-85D5-23824655F47B}" dt="2025-04-23T07:36:58.517" v="1756" actId="1076"/>
          <ac:picMkLst>
            <pc:docMk/>
            <pc:sldMk cId="4293389634" sldId="272"/>
            <ac:picMk id="9" creationId="{1C43A0E4-894A-536D-B2A3-C2337D389F10}"/>
          </ac:picMkLst>
        </pc:picChg>
        <pc:picChg chg="add mod">
          <ac:chgData name="Unai Famoso" userId="f8970a838cfae24a" providerId="LiveId" clId="{2A12DB4A-51D5-461A-85D5-23824655F47B}" dt="2025-04-23T07:36:57.388" v="1755" actId="1076"/>
          <ac:picMkLst>
            <pc:docMk/>
            <pc:sldMk cId="4293389634" sldId="272"/>
            <ac:picMk id="11" creationId="{50143DDD-F7F1-30A7-3A83-245A93394203}"/>
          </ac:picMkLst>
        </pc:picChg>
      </pc:sldChg>
      <pc:sldChg chg="addSp delSp modSp new mod">
        <pc:chgData name="Unai Famoso" userId="f8970a838cfae24a" providerId="LiveId" clId="{2A12DB4A-51D5-461A-85D5-23824655F47B}" dt="2025-04-23T15:52:31.017" v="4276" actId="14100"/>
        <pc:sldMkLst>
          <pc:docMk/>
          <pc:sldMk cId="2120485942" sldId="273"/>
        </pc:sldMkLst>
        <pc:spChg chg="del mod">
          <ac:chgData name="Unai Famoso" userId="f8970a838cfae24a" providerId="LiveId" clId="{2A12DB4A-51D5-461A-85D5-23824655F47B}" dt="2025-04-23T15:20:20.903" v="4104" actId="478"/>
          <ac:spMkLst>
            <pc:docMk/>
            <pc:sldMk cId="2120485942" sldId="273"/>
            <ac:spMk id="2" creationId="{1D10E510-FB24-44D0-6BEA-5C8833A9B461}"/>
          </ac:spMkLst>
        </pc:spChg>
        <pc:spChg chg="del">
          <ac:chgData name="Unai Famoso" userId="f8970a838cfae24a" providerId="LiveId" clId="{2A12DB4A-51D5-461A-85D5-23824655F47B}" dt="2025-04-23T07:45:51.965" v="1823" actId="931"/>
          <ac:spMkLst>
            <pc:docMk/>
            <pc:sldMk cId="2120485942" sldId="273"/>
            <ac:spMk id="3" creationId="{510D25A9-A6FE-850E-9E1D-35731121DC56}"/>
          </ac:spMkLst>
        </pc:spChg>
        <pc:spChg chg="add del mod">
          <ac:chgData name="Unai Famoso" userId="f8970a838cfae24a" providerId="LiveId" clId="{2A12DB4A-51D5-461A-85D5-23824655F47B}" dt="2025-04-23T15:20:22.965" v="4105" actId="478"/>
          <ac:spMkLst>
            <pc:docMk/>
            <pc:sldMk cId="2120485942" sldId="273"/>
            <ac:spMk id="6" creationId="{C1DBC19A-80BF-8063-8CD8-C7D4105F823D}"/>
          </ac:spMkLst>
        </pc:spChg>
        <pc:spChg chg="add mod">
          <ac:chgData name="Unai Famoso" userId="f8970a838cfae24a" providerId="LiveId" clId="{2A12DB4A-51D5-461A-85D5-23824655F47B}" dt="2025-04-23T15:52:31.017" v="4276" actId="14100"/>
          <ac:spMkLst>
            <pc:docMk/>
            <pc:sldMk cId="2120485942" sldId="273"/>
            <ac:spMk id="10" creationId="{82077031-C63E-BE12-2B6B-6D2365A48C7A}"/>
          </ac:spMkLst>
        </pc:spChg>
        <pc:graphicFrameChg chg="add mod ord modGraphic">
          <ac:chgData name="Unai Famoso" userId="f8970a838cfae24a" providerId="LiveId" clId="{2A12DB4A-51D5-461A-85D5-23824655F47B}" dt="2025-04-23T15:50:12.599" v="4273" actId="1076"/>
          <ac:graphicFrameMkLst>
            <pc:docMk/>
            <pc:sldMk cId="2120485942" sldId="273"/>
            <ac:graphicFrameMk id="3" creationId="{9792D121-D382-0470-6828-0AC0235B84DF}"/>
          </ac:graphicFrameMkLst>
        </pc:graphicFrameChg>
        <pc:picChg chg="add mod ord">
          <ac:chgData name="Unai Famoso" userId="f8970a838cfae24a" providerId="LiveId" clId="{2A12DB4A-51D5-461A-85D5-23824655F47B}" dt="2025-04-23T15:13:51.836" v="3981" actId="2085"/>
          <ac:picMkLst>
            <pc:docMk/>
            <pc:sldMk cId="2120485942" sldId="273"/>
            <ac:picMk id="5" creationId="{932D609B-5DF5-91D3-08CB-3AFC27DE5F08}"/>
          </ac:picMkLst>
        </pc:picChg>
        <pc:picChg chg="add mod ord">
          <ac:chgData name="Unai Famoso" userId="f8970a838cfae24a" providerId="LiveId" clId="{2A12DB4A-51D5-461A-85D5-23824655F47B}" dt="2025-04-23T15:13:51.836" v="3981" actId="2085"/>
          <ac:picMkLst>
            <pc:docMk/>
            <pc:sldMk cId="2120485942" sldId="273"/>
            <ac:picMk id="7" creationId="{327288CD-96B8-59C1-42E7-A66B535FBEDC}"/>
          </ac:picMkLst>
        </pc:picChg>
        <pc:picChg chg="add mod ord">
          <ac:chgData name="Unai Famoso" userId="f8970a838cfae24a" providerId="LiveId" clId="{2A12DB4A-51D5-461A-85D5-23824655F47B}" dt="2025-04-23T15:13:51.836" v="3981" actId="2085"/>
          <ac:picMkLst>
            <pc:docMk/>
            <pc:sldMk cId="2120485942" sldId="273"/>
            <ac:picMk id="9" creationId="{C23B7126-1ADE-1529-739D-5352D41AB337}"/>
          </ac:picMkLst>
        </pc:picChg>
      </pc:sldChg>
      <pc:sldChg chg="addSp delSp modSp new mod setBg">
        <pc:chgData name="Unai Famoso" userId="f8970a838cfae24a" providerId="LiveId" clId="{2A12DB4A-51D5-461A-85D5-23824655F47B}" dt="2025-04-23T16:48:14.383" v="4594" actId="20577"/>
        <pc:sldMkLst>
          <pc:docMk/>
          <pc:sldMk cId="3424966540" sldId="274"/>
        </pc:sldMkLst>
        <pc:spChg chg="mod">
          <ac:chgData name="Unai Famoso" userId="f8970a838cfae24a" providerId="LiveId" clId="{2A12DB4A-51D5-461A-85D5-23824655F47B}" dt="2025-04-23T15:15:35.891" v="3987" actId="790"/>
          <ac:spMkLst>
            <pc:docMk/>
            <pc:sldMk cId="3424966540" sldId="274"/>
            <ac:spMk id="2" creationId="{36833D75-6C8A-3F59-A9DB-D7F300F4D1CA}"/>
          </ac:spMkLst>
        </pc:spChg>
        <pc:spChg chg="del">
          <ac:chgData name="Unai Famoso" userId="f8970a838cfae24a" providerId="LiveId" clId="{2A12DB4A-51D5-461A-85D5-23824655F47B}" dt="2025-04-23T07:43:32.879" v="1804" actId="931"/>
          <ac:spMkLst>
            <pc:docMk/>
            <pc:sldMk cId="3424966540" sldId="274"/>
            <ac:spMk id="3" creationId="{8195AAE1-DD97-3373-DED1-B3D7BE3478C5}"/>
          </ac:spMkLst>
        </pc:spChg>
        <pc:spChg chg="add mod">
          <ac:chgData name="Unai Famoso" userId="f8970a838cfae24a" providerId="LiveId" clId="{2A12DB4A-51D5-461A-85D5-23824655F47B}" dt="2025-04-23T16:48:14.383" v="4594" actId="20577"/>
          <ac:spMkLst>
            <pc:docMk/>
            <pc:sldMk cId="3424966540" sldId="274"/>
            <ac:spMk id="11" creationId="{47B05F6D-C741-0C80-EDDB-4FA2484EEC76}"/>
          </ac:spMkLst>
        </pc:spChg>
        <pc:spChg chg="add del">
          <ac:chgData name="Unai Famoso" userId="f8970a838cfae24a" providerId="LiveId" clId="{2A12DB4A-51D5-461A-85D5-23824655F47B}" dt="2025-04-23T07:43:46.484" v="1811" actId="26606"/>
          <ac:spMkLst>
            <pc:docMk/>
            <pc:sldMk cId="3424966540" sldId="274"/>
            <ac:spMk id="12" creationId="{C4879EFC-8E62-4E00-973C-C45EE9EC676D}"/>
          </ac:spMkLst>
        </pc:spChg>
        <pc:spChg chg="add del">
          <ac:chgData name="Unai Famoso" userId="f8970a838cfae24a" providerId="LiveId" clId="{2A12DB4A-51D5-461A-85D5-23824655F47B}" dt="2025-04-23T07:43:46.484" v="1811" actId="26606"/>
          <ac:spMkLst>
            <pc:docMk/>
            <pc:sldMk cId="3424966540" sldId="274"/>
            <ac:spMk id="14" creationId="{D6A9C53F-5F90-40A5-8C85-5412D39C8C68}"/>
          </ac:spMkLst>
        </pc:spChg>
        <pc:spChg chg="add del">
          <ac:chgData name="Unai Famoso" userId="f8970a838cfae24a" providerId="LiveId" clId="{2A12DB4A-51D5-461A-85D5-23824655F47B}" dt="2025-04-23T07:44:44.418" v="1813" actId="26606"/>
          <ac:spMkLst>
            <pc:docMk/>
            <pc:sldMk cId="3424966540" sldId="274"/>
            <ac:spMk id="16" creationId="{15F33878-D502-4FFA-8ACE-F2AECDB2A23F}"/>
          </ac:spMkLst>
        </pc:spChg>
        <pc:spChg chg="add del">
          <ac:chgData name="Unai Famoso" userId="f8970a838cfae24a" providerId="LiveId" clId="{2A12DB4A-51D5-461A-85D5-23824655F47B}" dt="2025-04-23T07:44:44.418" v="1813" actId="26606"/>
          <ac:spMkLst>
            <pc:docMk/>
            <pc:sldMk cId="3424966540" sldId="274"/>
            <ac:spMk id="17" creationId="{2151139A-886F-4B97-8815-729AD3831BBD}"/>
          </ac:spMkLst>
        </pc:spChg>
        <pc:spChg chg="add del">
          <ac:chgData name="Unai Famoso" userId="f8970a838cfae24a" providerId="LiveId" clId="{2A12DB4A-51D5-461A-85D5-23824655F47B}" dt="2025-04-23T07:44:44.418" v="1813" actId="26606"/>
          <ac:spMkLst>
            <pc:docMk/>
            <pc:sldMk cId="3424966540" sldId="274"/>
            <ac:spMk id="18" creationId="{D3539FEE-81D3-4406-802E-60B20B16F4F6}"/>
          </ac:spMkLst>
        </pc:spChg>
        <pc:spChg chg="add del">
          <ac:chgData name="Unai Famoso" userId="f8970a838cfae24a" providerId="LiveId" clId="{2A12DB4A-51D5-461A-85D5-23824655F47B}" dt="2025-04-23T07:44:44.418" v="1813" actId="26606"/>
          <ac:spMkLst>
            <pc:docMk/>
            <pc:sldMk cId="3424966540" sldId="274"/>
            <ac:spMk id="19" creationId="{AB5E08C4-8CDD-4623-A5B8-E998C6DEE3B7}"/>
          </ac:spMkLst>
        </pc:spChg>
        <pc:spChg chg="add del">
          <ac:chgData name="Unai Famoso" userId="f8970a838cfae24a" providerId="LiveId" clId="{2A12DB4A-51D5-461A-85D5-23824655F47B}" dt="2025-04-23T07:44:44.418" v="1813" actId="26606"/>
          <ac:spMkLst>
            <pc:docMk/>
            <pc:sldMk cId="3424966540" sldId="274"/>
            <ac:spMk id="20" creationId="{DC701763-729E-462F-A5A8-E0DEFEB1E2E4}"/>
          </ac:spMkLst>
        </pc:spChg>
        <pc:spChg chg="add mod">
          <ac:chgData name="Unai Famoso" userId="f8970a838cfae24a" providerId="LiveId" clId="{2A12DB4A-51D5-461A-85D5-23824655F47B}" dt="2025-04-23T15:15:35.891" v="3987" actId="790"/>
          <ac:spMkLst>
            <pc:docMk/>
            <pc:sldMk cId="3424966540" sldId="274"/>
            <ac:spMk id="22" creationId="{352BEC0E-22F8-46D0-9632-375DB541B06C}"/>
          </ac:spMkLst>
        </pc:spChg>
        <pc:spChg chg="add mod">
          <ac:chgData name="Unai Famoso" userId="f8970a838cfae24a" providerId="LiveId" clId="{2A12DB4A-51D5-461A-85D5-23824655F47B}" dt="2025-04-23T15:15:35.891" v="3987" actId="790"/>
          <ac:spMkLst>
            <pc:docMk/>
            <pc:sldMk cId="3424966540" sldId="274"/>
            <ac:spMk id="23" creationId="{3FCFB1DE-0B7E-48CC-BA90-B2AB0889F9D6}"/>
          </ac:spMkLst>
        </pc:spChg>
        <pc:grpChg chg="add mod">
          <ac:chgData name="Unai Famoso" userId="f8970a838cfae24a" providerId="LiveId" clId="{2A12DB4A-51D5-461A-85D5-23824655F47B}" dt="2025-04-23T07:45:21.236" v="1822" actId="1076"/>
          <ac:grpSpMkLst>
            <pc:docMk/>
            <pc:sldMk cId="3424966540" sldId="274"/>
            <ac:grpSpMk id="8" creationId="{CC8CF25D-4EEA-DC20-21E9-88938EDB2F8E}"/>
          </ac:grpSpMkLst>
        </pc:grpChg>
        <pc:picChg chg="add mod ord">
          <ac:chgData name="Unai Famoso" userId="f8970a838cfae24a" providerId="LiveId" clId="{2A12DB4A-51D5-461A-85D5-23824655F47B}" dt="2025-04-23T07:45:02.061" v="1818" actId="14100"/>
          <ac:picMkLst>
            <pc:docMk/>
            <pc:sldMk cId="3424966540" sldId="274"/>
            <ac:picMk id="5" creationId="{F393405F-BC06-E3CD-FF40-CCCCD2050D35}"/>
          </ac:picMkLst>
        </pc:picChg>
        <pc:picChg chg="add mod">
          <ac:chgData name="Unai Famoso" userId="f8970a838cfae24a" providerId="LiveId" clId="{2A12DB4A-51D5-461A-85D5-23824655F47B}" dt="2025-04-23T07:45:17.945" v="1821" actId="1076"/>
          <ac:picMkLst>
            <pc:docMk/>
            <pc:sldMk cId="3424966540" sldId="274"/>
            <ac:picMk id="7" creationId="{5152EBDB-878D-6E7A-7D91-BB98CACE44F6}"/>
          </ac:picMkLst>
        </pc:picChg>
      </pc:sldChg>
      <pc:sldChg chg="addSp delSp modSp add mod">
        <pc:chgData name="Unai Famoso" userId="f8970a838cfae24a" providerId="LiveId" clId="{2A12DB4A-51D5-461A-85D5-23824655F47B}" dt="2025-04-23T15:15:35.891" v="3987" actId="790"/>
        <pc:sldMkLst>
          <pc:docMk/>
          <pc:sldMk cId="1526643889" sldId="275"/>
        </pc:sldMkLst>
        <pc:spChg chg="mod">
          <ac:chgData name="Unai Famoso" userId="f8970a838cfae24a" providerId="LiveId" clId="{2A12DB4A-51D5-461A-85D5-23824655F47B}" dt="2025-04-23T15:15:35.891" v="3987" actId="790"/>
          <ac:spMkLst>
            <pc:docMk/>
            <pc:sldMk cId="1526643889" sldId="275"/>
            <ac:spMk id="2" creationId="{40A851B9-887F-0B87-6E79-0181B1BD94E4}"/>
          </ac:spMkLst>
        </pc:spChg>
        <pc:spChg chg="mod">
          <ac:chgData name="Unai Famoso" userId="f8970a838cfae24a" providerId="LiveId" clId="{2A12DB4A-51D5-461A-85D5-23824655F47B}" dt="2025-04-23T15:15:35.891" v="3987" actId="790"/>
          <ac:spMkLst>
            <pc:docMk/>
            <pc:sldMk cId="1526643889" sldId="275"/>
            <ac:spMk id="20" creationId="{23A87390-906E-16BD-08DD-CC0B4B5691A4}"/>
          </ac:spMkLst>
        </pc:spChg>
        <pc:spChg chg="mod">
          <ac:chgData name="Unai Famoso" userId="f8970a838cfae24a" providerId="LiveId" clId="{2A12DB4A-51D5-461A-85D5-23824655F47B}" dt="2025-04-23T15:15:35.891" v="3987" actId="790"/>
          <ac:spMkLst>
            <pc:docMk/>
            <pc:sldMk cId="1526643889" sldId="275"/>
            <ac:spMk id="23" creationId="{352BEC0E-22F8-46D0-9632-375DB541B06C}"/>
          </ac:spMkLst>
        </pc:spChg>
        <pc:spChg chg="mod">
          <ac:chgData name="Unai Famoso" userId="f8970a838cfae24a" providerId="LiveId" clId="{2A12DB4A-51D5-461A-85D5-23824655F47B}" dt="2025-04-23T15:15:35.891" v="3987" actId="790"/>
          <ac:spMkLst>
            <pc:docMk/>
            <pc:sldMk cId="1526643889" sldId="275"/>
            <ac:spMk id="25" creationId="{3FCFB1DE-0B7E-48CC-BA90-B2AB0889F9D6}"/>
          </ac:spMkLst>
        </pc:spChg>
        <pc:grpChg chg="add mod">
          <ac:chgData name="Unai Famoso" userId="f8970a838cfae24a" providerId="LiveId" clId="{2A12DB4A-51D5-461A-85D5-23824655F47B}" dt="2025-04-23T14:10:33.947" v="2891"/>
          <ac:grpSpMkLst>
            <pc:docMk/>
            <pc:sldMk cId="1526643889" sldId="275"/>
            <ac:grpSpMk id="3" creationId="{577392D6-8FD6-45A8-98E1-D65084887FF6}"/>
          </ac:grpSpMkLst>
        </pc:grpChg>
        <pc:grpChg chg="del">
          <ac:chgData name="Unai Famoso" userId="f8970a838cfae24a" providerId="LiveId" clId="{2A12DB4A-51D5-461A-85D5-23824655F47B}" dt="2025-04-23T14:10:33.312" v="2890" actId="478"/>
          <ac:grpSpMkLst>
            <pc:docMk/>
            <pc:sldMk cId="1526643889" sldId="275"/>
            <ac:grpSpMk id="10" creationId="{DC96B70A-E4C7-8CA5-88A0-8F671F85CCCE}"/>
          </ac:grpSpMkLst>
        </pc:grpChg>
        <pc:picChg chg="mod">
          <ac:chgData name="Unai Famoso" userId="f8970a838cfae24a" providerId="LiveId" clId="{2A12DB4A-51D5-461A-85D5-23824655F47B}" dt="2025-04-23T14:11:16.358" v="2898" actId="14100"/>
          <ac:picMkLst>
            <pc:docMk/>
            <pc:sldMk cId="1526643889" sldId="275"/>
            <ac:picMk id="4" creationId="{00EA5C37-92FE-C83B-F31C-D4AC4D697D4E}"/>
          </ac:picMkLst>
        </pc:picChg>
        <pc:picChg chg="mod">
          <ac:chgData name="Unai Famoso" userId="f8970a838cfae24a" providerId="LiveId" clId="{2A12DB4A-51D5-461A-85D5-23824655F47B}" dt="2025-04-23T14:10:33.947" v="2891"/>
          <ac:picMkLst>
            <pc:docMk/>
            <pc:sldMk cId="1526643889" sldId="275"/>
            <ac:picMk id="5" creationId="{4C58239B-D2CF-E3DD-ABCA-90208221C363}"/>
          </ac:picMkLst>
        </pc:picChg>
      </pc:sldChg>
      <pc:sldChg chg="addSp delSp modSp new del mod">
        <pc:chgData name="Unai Famoso" userId="f8970a838cfae24a" providerId="LiveId" clId="{2A12DB4A-51D5-461A-85D5-23824655F47B}" dt="2025-04-23T10:28:27.102" v="2457" actId="47"/>
        <pc:sldMkLst>
          <pc:docMk/>
          <pc:sldMk cId="1616620309" sldId="275"/>
        </pc:sldMkLst>
        <pc:spChg chg="mod">
          <ac:chgData name="Unai Famoso" userId="f8970a838cfae24a" providerId="LiveId" clId="{2A12DB4A-51D5-461A-85D5-23824655F47B}" dt="2025-04-23T07:51:26.727" v="1890" actId="20577"/>
          <ac:spMkLst>
            <pc:docMk/>
            <pc:sldMk cId="1616620309" sldId="275"/>
            <ac:spMk id="2" creationId="{845AA398-5E2D-7A50-C01C-D7EE67878641}"/>
          </ac:spMkLst>
        </pc:spChg>
        <pc:spChg chg="del">
          <ac:chgData name="Unai Famoso" userId="f8970a838cfae24a" providerId="LiveId" clId="{2A12DB4A-51D5-461A-85D5-23824655F47B}" dt="2025-04-23T07:49:52.090" v="1861" actId="3680"/>
          <ac:spMkLst>
            <pc:docMk/>
            <pc:sldMk cId="1616620309" sldId="275"/>
            <ac:spMk id="3" creationId="{9222295A-0171-A7D5-824E-B140249A695B}"/>
          </ac:spMkLst>
        </pc:spChg>
        <pc:spChg chg="add mod">
          <ac:chgData name="Unai Famoso" userId="f8970a838cfae24a" providerId="LiveId" clId="{2A12DB4A-51D5-461A-85D5-23824655F47B}" dt="2025-04-23T10:28:07.444" v="2455" actId="20577"/>
          <ac:spMkLst>
            <pc:docMk/>
            <pc:sldMk cId="1616620309" sldId="275"/>
            <ac:spMk id="5" creationId="{0BAB91D6-2F3F-4A3A-A8D2-2045B9645D4D}"/>
          </ac:spMkLst>
        </pc:spChg>
        <pc:graphicFrameChg chg="add mod ord modGraphic">
          <ac:chgData name="Unai Famoso" userId="f8970a838cfae24a" providerId="LiveId" clId="{2A12DB4A-51D5-461A-85D5-23824655F47B}" dt="2025-04-23T10:27:25.848" v="2427" actId="1076"/>
          <ac:graphicFrameMkLst>
            <pc:docMk/>
            <pc:sldMk cId="1616620309" sldId="275"/>
            <ac:graphicFrameMk id="4" creationId="{054E5417-CDBC-1B3F-DF21-C81BA252F8E8}"/>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768C6-159A-0D6B-985A-E9CF7343383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C6C6635-C8BD-C88C-6250-4EB6743BC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726DFCD-CB13-A674-7DBC-B2804CDB70D6}"/>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AF85DC74-C2B2-5182-3ADD-C0BBDE9E68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8E16DC-69EB-8E18-0101-CFDDC6190904}"/>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4011427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35E7D-BC2E-149D-C1DA-480586583D8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6B515CB-51A8-5CF1-C4B0-C5736989542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E77F37-31F6-E03B-4513-9E0B9AA88FDE}"/>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44B32F30-A813-A83F-DC92-ADD051835ED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909BB0B-6AE0-D7D0-B23C-F163BB4489F6}"/>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381953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CAF0E5-A34B-8688-F940-1F6B4BE1A3F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2CED04-8CE2-DC55-FC0C-F2C1972FEA3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1509B6-B5CF-8F25-8C1A-53450DA76E28}"/>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C6E25BF5-329F-B210-A35D-B8B0EC7314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D8DC8-0F1B-585B-086B-3F5919038FED}"/>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338053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23E83C-13BC-C8BA-1DCC-8C02FEA0C2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655AA3B-E1F7-0B80-2B6C-E84200BEBFA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D63A16-4E06-3BA5-B4E4-1C9D8FD424A2}"/>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DA44BAD8-BC31-273B-BABA-DADDD244266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A948B5-BA7E-A55E-315D-D72D235019D6}"/>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334574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A1FC00-7382-0EB6-5275-C63BD08F00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837EAEA-DE10-E230-3DC9-28C38DAC31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213D0C-517A-696F-386B-FC223DAA5600}"/>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3285E54A-A3CD-2AD2-0B87-7FD3132853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58C5811-F8B7-77EE-6957-67FB54269842}"/>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298780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E3993C-7B5E-FFCD-B8A9-E9585ABF91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216C1E1-07AD-2D07-AA83-D17C50A7D65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D885655-4E14-EF92-04C9-E6AE5BC740E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7653171-A921-E1E0-6714-27DB53B0FBF2}"/>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6" name="Marcador de pie de página 5">
            <a:extLst>
              <a:ext uri="{FF2B5EF4-FFF2-40B4-BE49-F238E27FC236}">
                <a16:creationId xmlns:a16="http://schemas.microsoft.com/office/drawing/2014/main" id="{E0ACD60B-793D-94F1-D0DD-947E0D7047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A60429F-069C-42E4-1D7E-4EA19ED351E3}"/>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2519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48AD3-4275-3E57-8F0E-3D7E9E5EF6A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97152CE-8B5F-BC31-1F4E-CAC4AFBFA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79C8191-197D-786A-2EB8-12BF1250437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803852E-8427-1C23-D51B-526B25B1D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710E4A-5EB0-1F68-D84B-0F068386D5C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679E474-255C-7295-7057-CEC05FC273EF}"/>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8" name="Marcador de pie de página 7">
            <a:extLst>
              <a:ext uri="{FF2B5EF4-FFF2-40B4-BE49-F238E27FC236}">
                <a16:creationId xmlns:a16="http://schemas.microsoft.com/office/drawing/2014/main" id="{A7BAD0B1-3FC0-FA47-29BD-720C744E61B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130FE35-B71D-5010-2E48-AC592F81F96B}"/>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202996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2D923-5502-4410-A99D-3AB7A21E670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BFC849F-31EA-4B86-998E-2BC6B9906170}"/>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4" name="Marcador de pie de página 3">
            <a:extLst>
              <a:ext uri="{FF2B5EF4-FFF2-40B4-BE49-F238E27FC236}">
                <a16:creationId xmlns:a16="http://schemas.microsoft.com/office/drawing/2014/main" id="{B29EEC4C-4245-9E03-A1E2-6CB63642B79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0A23295-F8B3-0DE8-8556-32BE2F077507}"/>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180142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A92BB31-07B4-4179-8F72-38BA842260AE}"/>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3" name="Marcador de pie de página 2">
            <a:extLst>
              <a:ext uri="{FF2B5EF4-FFF2-40B4-BE49-F238E27FC236}">
                <a16:creationId xmlns:a16="http://schemas.microsoft.com/office/drawing/2014/main" id="{BAA32D5B-CBFA-3988-7B25-FB49A0954A0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03EE0B-EBD6-23F6-749F-216B1CAF587F}"/>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329299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C0CF5-52A7-D27D-4CAF-E78033F5FB6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75068BF-AEFC-FEC3-0849-3425A1D43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29B4897-5DA0-74EF-2E36-4120BC42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8349EC4-37CA-9E18-5026-034CDAB10376}"/>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6" name="Marcador de pie de página 5">
            <a:extLst>
              <a:ext uri="{FF2B5EF4-FFF2-40B4-BE49-F238E27FC236}">
                <a16:creationId xmlns:a16="http://schemas.microsoft.com/office/drawing/2014/main" id="{5619A786-C66C-1D14-0E61-0722F634E8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6C040AB-1BFB-FD10-E175-3DC97FEA726B}"/>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133568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2C38A-3E3D-C8CD-A89B-B864FB7195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E682256-491F-E912-743B-A4E9824FFE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8FE5D91-A655-CD55-CB4B-053FDE822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52AC624-EBFE-6FD5-6B51-37B4D560C252}"/>
              </a:ext>
            </a:extLst>
          </p:cNvPr>
          <p:cNvSpPr>
            <a:spLocks noGrp="1"/>
          </p:cNvSpPr>
          <p:nvPr>
            <p:ph type="dt" sz="half" idx="10"/>
          </p:nvPr>
        </p:nvSpPr>
        <p:spPr/>
        <p:txBody>
          <a:bodyPr/>
          <a:lstStyle/>
          <a:p>
            <a:fld id="{F7637FC8-446A-4368-85DA-07C23ED5E5B0}" type="datetimeFigureOut">
              <a:rPr lang="es-ES" smtClean="0"/>
              <a:t>24/04/2025</a:t>
            </a:fld>
            <a:endParaRPr lang="es-ES"/>
          </a:p>
        </p:txBody>
      </p:sp>
      <p:sp>
        <p:nvSpPr>
          <p:cNvPr id="6" name="Marcador de pie de página 5">
            <a:extLst>
              <a:ext uri="{FF2B5EF4-FFF2-40B4-BE49-F238E27FC236}">
                <a16:creationId xmlns:a16="http://schemas.microsoft.com/office/drawing/2014/main" id="{6AD52A1E-2FEF-99B4-EE6A-D5535AF2BD0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96607D-CFBD-1130-47CE-5CD59C2927E1}"/>
              </a:ext>
            </a:extLst>
          </p:cNvPr>
          <p:cNvSpPr>
            <a:spLocks noGrp="1"/>
          </p:cNvSpPr>
          <p:nvPr>
            <p:ph type="sldNum" sz="quarter" idx="12"/>
          </p:nvPr>
        </p:nvSpPr>
        <p:spPr/>
        <p:txBody>
          <a:bodyPr/>
          <a:lstStyle/>
          <a:p>
            <a:fld id="{7A577CE0-8755-456E-8FEA-9E91615248F7}" type="slidenum">
              <a:rPr lang="es-ES" smtClean="0"/>
              <a:t>‹Nº›</a:t>
            </a:fld>
            <a:endParaRPr lang="es-ES"/>
          </a:p>
        </p:txBody>
      </p:sp>
    </p:spTree>
    <p:extLst>
      <p:ext uri="{BB962C8B-B14F-4D97-AF65-F5344CB8AC3E}">
        <p14:creationId xmlns:p14="http://schemas.microsoft.com/office/powerpoint/2010/main" val="146520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6F663C-11C6-58DA-CD53-04DC8D4823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8E2CFE-DDE9-2028-9D41-EFFBE0FA6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C7E0E1E-6B68-6571-42D4-4CD5A4BD2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637FC8-446A-4368-85DA-07C23ED5E5B0}" type="datetimeFigureOut">
              <a:rPr lang="es-ES" smtClean="0"/>
              <a:t>24/04/2025</a:t>
            </a:fld>
            <a:endParaRPr lang="es-ES"/>
          </a:p>
        </p:txBody>
      </p:sp>
      <p:sp>
        <p:nvSpPr>
          <p:cNvPr id="5" name="Marcador de pie de página 4">
            <a:extLst>
              <a:ext uri="{FF2B5EF4-FFF2-40B4-BE49-F238E27FC236}">
                <a16:creationId xmlns:a16="http://schemas.microsoft.com/office/drawing/2014/main" id="{60A6B247-8598-C171-7594-EE4338923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859EE01B-6CC7-0861-466F-B548EDA12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577CE0-8755-456E-8FEA-9E91615248F7}" type="slidenum">
              <a:rPr lang="es-ES" smtClean="0"/>
              <a:t>‹Nº›</a:t>
            </a:fld>
            <a:endParaRPr lang="es-ES"/>
          </a:p>
        </p:txBody>
      </p:sp>
    </p:spTree>
    <p:extLst>
      <p:ext uri="{BB962C8B-B14F-4D97-AF65-F5344CB8AC3E}">
        <p14:creationId xmlns:p14="http://schemas.microsoft.com/office/powerpoint/2010/main" val="307555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pic>
        <p:nvPicPr>
          <p:cNvPr id="1026" name="Picture 2" descr="El vino ¿mejor en copa o en vaso? - Adega Ponte da Boga">
            <a:extLst>
              <a:ext uri="{FF2B5EF4-FFF2-40B4-BE49-F238E27FC236}">
                <a16:creationId xmlns:a16="http://schemas.microsoft.com/office/drawing/2014/main" id="{F533551C-09FC-936D-A33D-DCFCFEB36C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4"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2" name="Título 1">
            <a:extLst>
              <a:ext uri="{FF2B5EF4-FFF2-40B4-BE49-F238E27FC236}">
                <a16:creationId xmlns:a16="http://schemas.microsoft.com/office/drawing/2014/main" id="{92C03FF0-1C47-AAD0-828C-38F4D8096D60}"/>
              </a:ext>
            </a:extLst>
          </p:cNvPr>
          <p:cNvSpPr>
            <a:spLocks noGrp="1"/>
          </p:cNvSpPr>
          <p:nvPr>
            <p:ph type="ctrTitle"/>
          </p:nvPr>
        </p:nvSpPr>
        <p:spPr>
          <a:xfrm>
            <a:off x="6096000" y="3657600"/>
            <a:ext cx="5257799" cy="1878144"/>
          </a:xfrm>
        </p:spPr>
        <p:txBody>
          <a:bodyPr anchor="b">
            <a:normAutofit/>
          </a:bodyPr>
          <a:lstStyle/>
          <a:p>
            <a:pPr algn="l"/>
            <a:r>
              <a:rPr lang="es-ES" sz="3400" b="1" noProof="0" dirty="0">
                <a:effectLst/>
                <a:latin typeface="Consolas" panose="020B0609020204030204" pitchFamily="49" charset="0"/>
              </a:rPr>
              <a:t>¿Que propiedades del vino se relacionan con alta calidad?</a:t>
            </a:r>
            <a:endParaRPr lang="es-ES" sz="3400" noProof="0" dirty="0"/>
          </a:p>
        </p:txBody>
      </p:sp>
      <p:sp>
        <p:nvSpPr>
          <p:cNvPr id="3" name="Subtítulo 2">
            <a:extLst>
              <a:ext uri="{FF2B5EF4-FFF2-40B4-BE49-F238E27FC236}">
                <a16:creationId xmlns:a16="http://schemas.microsoft.com/office/drawing/2014/main" id="{82FAB84A-BFC1-07EE-EE78-1B2937D7A263}"/>
              </a:ext>
            </a:extLst>
          </p:cNvPr>
          <p:cNvSpPr>
            <a:spLocks noGrp="1"/>
          </p:cNvSpPr>
          <p:nvPr>
            <p:ph type="subTitle" idx="1"/>
          </p:nvPr>
        </p:nvSpPr>
        <p:spPr>
          <a:xfrm>
            <a:off x="6095236" y="5592499"/>
            <a:ext cx="5249011" cy="646785"/>
          </a:xfrm>
        </p:spPr>
        <p:txBody>
          <a:bodyPr>
            <a:normAutofit/>
          </a:bodyPr>
          <a:lstStyle/>
          <a:p>
            <a:pPr algn="l"/>
            <a:r>
              <a:rPr lang="es-ES" noProof="0" dirty="0"/>
              <a:t>Unai Famoso</a:t>
            </a:r>
          </a:p>
        </p:txBody>
      </p:sp>
    </p:spTree>
    <p:extLst>
      <p:ext uri="{BB962C8B-B14F-4D97-AF65-F5344CB8AC3E}">
        <p14:creationId xmlns:p14="http://schemas.microsoft.com/office/powerpoint/2010/main" val="3196506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40A851B9-887F-0B87-6E79-0181B1BD94E4}"/>
              </a:ext>
            </a:extLst>
          </p:cNvPr>
          <p:cNvSpPr>
            <a:spLocks noGrp="1"/>
          </p:cNvSpPr>
          <p:nvPr>
            <p:ph type="title"/>
          </p:nvPr>
        </p:nvSpPr>
        <p:spPr>
          <a:xfrm>
            <a:off x="640080" y="329184"/>
            <a:ext cx="6894576" cy="1783080"/>
          </a:xfrm>
        </p:spPr>
        <p:txBody>
          <a:bodyPr anchor="b">
            <a:normAutofit/>
          </a:bodyPr>
          <a:lstStyle/>
          <a:p>
            <a:r>
              <a:rPr lang="es-ES" sz="5400" noProof="0" dirty="0"/>
              <a:t>Acido cítrico</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0" name="Content Placeholder 19">
            <a:extLst>
              <a:ext uri="{FF2B5EF4-FFF2-40B4-BE49-F238E27FC236}">
                <a16:creationId xmlns:a16="http://schemas.microsoft.com/office/drawing/2014/main" id="{23A87390-906E-16BD-08DD-CC0B4B5691A4}"/>
              </a:ext>
            </a:extLst>
          </p:cNvPr>
          <p:cNvSpPr>
            <a:spLocks noGrp="1"/>
          </p:cNvSpPr>
          <p:nvPr>
            <p:ph idx="1"/>
          </p:nvPr>
        </p:nvSpPr>
        <p:spPr>
          <a:xfrm>
            <a:off x="640080" y="2706624"/>
            <a:ext cx="6894576" cy="3483864"/>
          </a:xfrm>
        </p:spPr>
        <p:txBody>
          <a:bodyPr>
            <a:normAutofit/>
          </a:bodyPr>
          <a:lstStyle/>
          <a:p>
            <a:pPr algn="just">
              <a:lnSpc>
                <a:spcPts val="1425"/>
              </a:lnSpc>
            </a:pPr>
            <a:r>
              <a:rPr lang="es-ES" sz="1600" b="0" noProof="0" dirty="0">
                <a:effectLst/>
              </a:rPr>
              <a:t>En las curvas se ven 3 niveles, pero en el histograma no se ve tan claro y es mas probable que la muestra sea demasiado pequeña.</a:t>
            </a:r>
          </a:p>
          <a:p>
            <a:pPr algn="just">
              <a:lnSpc>
                <a:spcPts val="1425"/>
              </a:lnSpc>
            </a:pPr>
            <a:r>
              <a:rPr lang="es-ES" sz="1600" b="0" noProof="0" dirty="0">
                <a:effectLst/>
              </a:rPr>
              <a:t>Estos "tres niveles"  seria cercano a  0, 0.25, y cerca de 0.50</a:t>
            </a:r>
            <a:r>
              <a:rPr lang="es-ES" sz="1600" noProof="0" dirty="0"/>
              <a:t>.</a:t>
            </a:r>
            <a:endParaRPr lang="es-ES" sz="1600" b="0" noProof="0" dirty="0">
              <a:effectLst/>
            </a:endParaRPr>
          </a:p>
          <a:p>
            <a:endParaRPr lang="es-ES" sz="2200" noProof="0" dirty="0"/>
          </a:p>
        </p:txBody>
      </p:sp>
      <p:grpSp>
        <p:nvGrpSpPr>
          <p:cNvPr id="10" name="Grupo 9">
            <a:extLst>
              <a:ext uri="{FF2B5EF4-FFF2-40B4-BE49-F238E27FC236}">
                <a16:creationId xmlns:a16="http://schemas.microsoft.com/office/drawing/2014/main" id="{DC96B70A-E4C7-8CA5-88A0-8F671F85CCCE}"/>
              </a:ext>
            </a:extLst>
          </p:cNvPr>
          <p:cNvGrpSpPr/>
          <p:nvPr/>
        </p:nvGrpSpPr>
        <p:grpSpPr>
          <a:xfrm>
            <a:off x="7652878" y="329184"/>
            <a:ext cx="4014216" cy="6199632"/>
            <a:chOff x="7863840" y="513747"/>
            <a:chExt cx="4014216" cy="6199632"/>
          </a:xfrm>
        </p:grpSpPr>
        <p:pic>
          <p:nvPicPr>
            <p:cNvPr id="9" name="Marcador de contenido 8" descr="Gráfico, Histograma&#10;&#10;El contenido generado por IA puede ser incorrecto.">
              <a:extLst>
                <a:ext uri="{FF2B5EF4-FFF2-40B4-BE49-F238E27FC236}">
                  <a16:creationId xmlns:a16="http://schemas.microsoft.com/office/drawing/2014/main" id="{1B4DB20A-B875-BEEE-611B-3F93F5564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513747"/>
              <a:ext cx="4014216" cy="3060840"/>
            </a:xfrm>
            <a:prstGeom prst="rect">
              <a:avLst/>
            </a:prstGeom>
          </p:spPr>
        </p:pic>
        <p:pic>
          <p:nvPicPr>
            <p:cNvPr id="7" name="Imagen 6" descr="Gráfico, Histograma&#10;&#10;El contenido generado por IA puede ser incorrecto.">
              <a:extLst>
                <a:ext uri="{FF2B5EF4-FFF2-40B4-BE49-F238E27FC236}">
                  <a16:creationId xmlns:a16="http://schemas.microsoft.com/office/drawing/2014/main" id="{777DEEBB-4A5B-1A49-B865-BAE410F7D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056" y="3672773"/>
              <a:ext cx="4014000" cy="3040606"/>
            </a:xfrm>
            <a:prstGeom prst="rect">
              <a:avLst/>
            </a:prstGeom>
          </p:spPr>
        </p:pic>
      </p:grpSp>
    </p:spTree>
    <p:extLst>
      <p:ext uri="{BB962C8B-B14F-4D97-AF65-F5344CB8AC3E}">
        <p14:creationId xmlns:p14="http://schemas.microsoft.com/office/powerpoint/2010/main" val="185604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0A09EAFC-6188-E59D-AA3A-582A742A8091}"/>
              </a:ext>
            </a:extLst>
          </p:cNvPr>
          <p:cNvSpPr>
            <a:spLocks noGrp="1"/>
          </p:cNvSpPr>
          <p:nvPr>
            <p:ph type="title"/>
          </p:nvPr>
        </p:nvSpPr>
        <p:spPr>
          <a:xfrm>
            <a:off x="640080" y="329184"/>
            <a:ext cx="6894576" cy="1783080"/>
          </a:xfrm>
        </p:spPr>
        <p:txBody>
          <a:bodyPr anchor="b">
            <a:normAutofit/>
          </a:bodyPr>
          <a:lstStyle/>
          <a:p>
            <a:r>
              <a:rPr lang="es-ES" sz="5400" noProof="0" dirty="0"/>
              <a:t>Alcohol</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11" name="Content Placeholder 10">
            <a:extLst>
              <a:ext uri="{FF2B5EF4-FFF2-40B4-BE49-F238E27FC236}">
                <a16:creationId xmlns:a16="http://schemas.microsoft.com/office/drawing/2014/main" id="{087F0DCF-D1A8-F4F3-C5E8-5DB5A6DD315E}"/>
              </a:ext>
            </a:extLst>
          </p:cNvPr>
          <p:cNvSpPr>
            <a:spLocks noGrp="1"/>
          </p:cNvSpPr>
          <p:nvPr>
            <p:ph idx="1"/>
          </p:nvPr>
        </p:nvSpPr>
        <p:spPr>
          <a:xfrm>
            <a:off x="640080" y="2706624"/>
            <a:ext cx="6894576" cy="3483864"/>
          </a:xfrm>
        </p:spPr>
        <p:txBody>
          <a:bodyPr>
            <a:normAutofit/>
          </a:bodyPr>
          <a:lstStyle/>
          <a:p>
            <a:pPr algn="just"/>
            <a:r>
              <a:rPr lang="es-ES" sz="1600" b="0" noProof="0" dirty="0">
                <a:effectLst/>
              </a:rPr>
              <a:t>Vinos de baja calidad están en concentración mas baja torno al 9,5%.</a:t>
            </a:r>
          </a:p>
          <a:p>
            <a:pPr algn="just"/>
            <a:r>
              <a:rPr lang="es-ES" sz="1600" b="0" noProof="0" dirty="0">
                <a:effectLst/>
              </a:rPr>
              <a:t>Los vinos de mayor calidad muestran una distribución mucho más dispersa, pero siempre mas concentrado.</a:t>
            </a:r>
          </a:p>
          <a:p>
            <a:endParaRPr lang="es-ES" sz="2200" noProof="0" dirty="0"/>
          </a:p>
        </p:txBody>
      </p:sp>
      <p:grpSp>
        <p:nvGrpSpPr>
          <p:cNvPr id="8" name="Grupo 7">
            <a:extLst>
              <a:ext uri="{FF2B5EF4-FFF2-40B4-BE49-F238E27FC236}">
                <a16:creationId xmlns:a16="http://schemas.microsoft.com/office/drawing/2014/main" id="{88F8AA83-379E-E407-5FB1-9E6CD483D18D}"/>
              </a:ext>
            </a:extLst>
          </p:cNvPr>
          <p:cNvGrpSpPr/>
          <p:nvPr/>
        </p:nvGrpSpPr>
        <p:grpSpPr>
          <a:xfrm>
            <a:off x="7831401" y="433822"/>
            <a:ext cx="4060806" cy="5990356"/>
            <a:chOff x="7863840" y="523783"/>
            <a:chExt cx="4060806" cy="5990356"/>
          </a:xfrm>
        </p:grpSpPr>
        <p:pic>
          <p:nvPicPr>
            <p:cNvPr id="5" name="Marcador de contenido 4" descr="Gráfico, Histograma&#10;&#10;El contenido generado por IA puede ser incorrecto.">
              <a:extLst>
                <a:ext uri="{FF2B5EF4-FFF2-40B4-BE49-F238E27FC236}">
                  <a16:creationId xmlns:a16="http://schemas.microsoft.com/office/drawing/2014/main" id="{EAF25525-F400-349D-77EB-3A3FB4876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523783"/>
              <a:ext cx="4014216" cy="3040768"/>
            </a:xfrm>
            <a:prstGeom prst="rect">
              <a:avLst/>
            </a:prstGeom>
          </p:spPr>
        </p:pic>
        <p:pic>
          <p:nvPicPr>
            <p:cNvPr id="7" name="Imagen 6" descr="Gráfico, Histograma&#10;&#10;El contenido generado por IA puede ser incorrecto.">
              <a:extLst>
                <a:ext uri="{FF2B5EF4-FFF2-40B4-BE49-F238E27FC236}">
                  <a16:creationId xmlns:a16="http://schemas.microsoft.com/office/drawing/2014/main" id="{3A630EF6-14CD-5850-7F53-A714E97B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646" y="3503639"/>
              <a:ext cx="4014000" cy="3010500"/>
            </a:xfrm>
            <a:prstGeom prst="rect">
              <a:avLst/>
            </a:prstGeom>
          </p:spPr>
        </p:pic>
      </p:grpSp>
    </p:spTree>
    <p:extLst>
      <p:ext uri="{BB962C8B-B14F-4D97-AF65-F5344CB8AC3E}">
        <p14:creationId xmlns:p14="http://schemas.microsoft.com/office/powerpoint/2010/main" val="405246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F4FF4F19-6D80-0214-A2CD-8A4AF662766D}"/>
              </a:ext>
            </a:extLst>
          </p:cNvPr>
          <p:cNvSpPr>
            <a:spLocks noGrp="1"/>
          </p:cNvSpPr>
          <p:nvPr>
            <p:ph type="title"/>
          </p:nvPr>
        </p:nvSpPr>
        <p:spPr>
          <a:xfrm>
            <a:off x="630936" y="639520"/>
            <a:ext cx="3429000" cy="1719072"/>
          </a:xfrm>
        </p:spPr>
        <p:txBody>
          <a:bodyPr anchor="b">
            <a:normAutofit/>
          </a:bodyPr>
          <a:lstStyle/>
          <a:p>
            <a:r>
              <a:rPr lang="es-ES" sz="5400" noProof="0" dirty="0"/>
              <a:t>Sulfatos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9" name="Content Placeholder 8">
            <a:extLst>
              <a:ext uri="{FF2B5EF4-FFF2-40B4-BE49-F238E27FC236}">
                <a16:creationId xmlns:a16="http://schemas.microsoft.com/office/drawing/2014/main" id="{24C2E07C-4898-C58B-92C2-2D94EEDBE823}"/>
              </a:ext>
            </a:extLst>
          </p:cNvPr>
          <p:cNvSpPr>
            <a:spLocks noGrp="1"/>
          </p:cNvSpPr>
          <p:nvPr>
            <p:ph idx="1"/>
          </p:nvPr>
        </p:nvSpPr>
        <p:spPr>
          <a:xfrm>
            <a:off x="630936" y="2807208"/>
            <a:ext cx="3429000" cy="3410712"/>
          </a:xfrm>
        </p:spPr>
        <p:txBody>
          <a:bodyPr anchor="t">
            <a:normAutofit/>
          </a:bodyPr>
          <a:lstStyle/>
          <a:p>
            <a:pPr algn="just"/>
            <a:r>
              <a:rPr lang="es-ES" sz="1600" b="0" noProof="0" dirty="0">
                <a:effectLst/>
              </a:rPr>
              <a:t>Vinos de calidad inferior tienen mas dispersión</a:t>
            </a:r>
            <a:r>
              <a:rPr lang="es-ES" sz="1600" noProof="0" dirty="0"/>
              <a:t>. P</a:t>
            </a:r>
            <a:r>
              <a:rPr lang="es-ES" sz="1600" b="0" noProof="0" dirty="0">
                <a:effectLst/>
              </a:rPr>
              <a:t>odría indicar un menor control durante su elaboración. </a:t>
            </a:r>
          </a:p>
          <a:p>
            <a:pPr algn="just"/>
            <a:r>
              <a:rPr lang="es-ES" sz="1600" noProof="0" dirty="0"/>
              <a:t>Los de calidad mayor son menos dispersos 0.74 g/ml</a:t>
            </a:r>
            <a:endParaRPr lang="es-ES" sz="2200" noProof="0" dirty="0"/>
          </a:p>
        </p:txBody>
      </p:sp>
      <p:pic>
        <p:nvPicPr>
          <p:cNvPr id="5" name="Marcador de contenido 4" descr="Gráfico, Gráfico de dispersión&#10;&#10;El contenido generado por IA puede ser incorrecto.">
            <a:extLst>
              <a:ext uri="{FF2B5EF4-FFF2-40B4-BE49-F238E27FC236}">
                <a16:creationId xmlns:a16="http://schemas.microsoft.com/office/drawing/2014/main" id="{CE995D3F-A18D-FA21-55D5-486BA75C8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59304"/>
            <a:ext cx="6903720" cy="5339392"/>
          </a:xfrm>
          <a:prstGeom prst="rect">
            <a:avLst/>
          </a:prstGeom>
        </p:spPr>
      </p:pic>
    </p:spTree>
    <p:extLst>
      <p:ext uri="{BB962C8B-B14F-4D97-AF65-F5344CB8AC3E}">
        <p14:creationId xmlns:p14="http://schemas.microsoft.com/office/powerpoint/2010/main" val="10633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7" name="CuadroTexto 6">
            <a:extLst>
              <a:ext uri="{FF2B5EF4-FFF2-40B4-BE49-F238E27FC236}">
                <a16:creationId xmlns:a16="http://schemas.microsoft.com/office/drawing/2014/main" id="{D72CB0EA-921A-4EE7-1D71-3352B41F01D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s-ES" sz="2200" b="0" noProof="0" dirty="0">
                <a:effectLst/>
              </a:rPr>
              <a:t>Demasiado </a:t>
            </a:r>
            <a:r>
              <a:rPr lang="es-ES" sz="2200" noProof="0" dirty="0"/>
              <a:t>de baja calidad</a:t>
            </a:r>
            <a:endParaRPr lang="es-ES" sz="2200" b="0" noProof="0" dirty="0">
              <a:effectLst/>
            </a:endParaRPr>
          </a:p>
          <a:p>
            <a:pPr indent="-228600" algn="just">
              <a:lnSpc>
                <a:spcPct val="90000"/>
              </a:lnSpc>
              <a:spcAft>
                <a:spcPts val="600"/>
              </a:spcAft>
              <a:buFont typeface="Arial" panose="020B0604020202020204" pitchFamily="34" charset="0"/>
              <a:buChar char="•"/>
            </a:pPr>
            <a:r>
              <a:rPr lang="es-ES" sz="2200" noProof="0" dirty="0"/>
              <a:t>Filtramos para ver los de mayor calidad</a:t>
            </a:r>
            <a:endParaRPr lang="es-ES" sz="2200" b="0" noProof="0" dirty="0">
              <a:effectLst/>
            </a:endParaRPr>
          </a:p>
        </p:txBody>
      </p:sp>
      <p:pic>
        <p:nvPicPr>
          <p:cNvPr id="5" name="Marcador de contenido 4" descr="Gráfico, Gráfico de dispersión&#10;&#10;El contenido generado por IA puede ser incorrecto.">
            <a:extLst>
              <a:ext uri="{FF2B5EF4-FFF2-40B4-BE49-F238E27FC236}">
                <a16:creationId xmlns:a16="http://schemas.microsoft.com/office/drawing/2014/main" id="{5E602706-4BBB-5EEE-B591-D8C61F372D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1566" y="208597"/>
            <a:ext cx="8001000" cy="6440805"/>
          </a:xfrm>
          <a:prstGeom prst="rect">
            <a:avLst/>
          </a:prstGeom>
        </p:spPr>
      </p:pic>
      <p:sp>
        <p:nvSpPr>
          <p:cNvPr id="2" name="Título 1">
            <a:extLst>
              <a:ext uri="{FF2B5EF4-FFF2-40B4-BE49-F238E27FC236}">
                <a16:creationId xmlns:a16="http://schemas.microsoft.com/office/drawing/2014/main" id="{9ACB12EA-14BC-21E3-4D44-99C8FD22EA27}"/>
              </a:ext>
            </a:extLst>
          </p:cNvPr>
          <p:cNvSpPr>
            <a:spLocks noGrp="1"/>
          </p:cNvSpPr>
          <p:nvPr>
            <p:ph type="title"/>
          </p:nvPr>
        </p:nvSpPr>
        <p:spPr>
          <a:xfrm>
            <a:off x="367863" y="639520"/>
            <a:ext cx="4056992" cy="1719072"/>
          </a:xfrm>
        </p:spPr>
        <p:txBody>
          <a:bodyPr vert="horz" lIns="91440" tIns="45720" rIns="91440" bIns="45720" rtlCol="0" anchor="b">
            <a:normAutofit/>
          </a:bodyPr>
          <a:lstStyle/>
          <a:p>
            <a:r>
              <a:rPr lang="es-ES" kern="1200" noProof="0" dirty="0">
                <a:solidFill>
                  <a:schemeClr val="tx1"/>
                </a:solidFill>
                <a:latin typeface="+mj-lt"/>
                <a:ea typeface="+mj-ea"/>
                <a:cs typeface="+mj-cs"/>
              </a:rPr>
              <a:t>Todas las variables a la vez</a:t>
            </a:r>
          </a:p>
        </p:txBody>
      </p:sp>
    </p:spTree>
    <p:extLst>
      <p:ext uri="{BB962C8B-B14F-4D97-AF65-F5344CB8AC3E}">
        <p14:creationId xmlns:p14="http://schemas.microsoft.com/office/powerpoint/2010/main" val="103245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1814A2BC-22A7-D3E9-62A8-399885F58AFC}"/>
              </a:ext>
            </a:extLst>
          </p:cNvPr>
          <p:cNvSpPr>
            <a:spLocks noGrp="1"/>
          </p:cNvSpPr>
          <p:nvPr>
            <p:ph type="title"/>
          </p:nvPr>
        </p:nvSpPr>
        <p:spPr>
          <a:xfrm>
            <a:off x="304150" y="639520"/>
            <a:ext cx="4644845" cy="1719072"/>
          </a:xfrm>
        </p:spPr>
        <p:txBody>
          <a:bodyPr anchor="b">
            <a:normAutofit fontScale="90000"/>
          </a:bodyPr>
          <a:lstStyle/>
          <a:p>
            <a:r>
              <a:rPr lang="es-ES" sz="5400" kern="1200" noProof="0" dirty="0">
                <a:solidFill>
                  <a:schemeClr val="tx1"/>
                </a:solidFill>
                <a:latin typeface="+mj-lt"/>
                <a:ea typeface="+mj-ea"/>
                <a:cs typeface="+mj-cs"/>
              </a:rPr>
              <a:t>Todas las variables a la vez</a:t>
            </a:r>
            <a:endParaRPr lang="es-ES" sz="5400" noProof="0" dirty="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9" name="Content Placeholder 8">
            <a:extLst>
              <a:ext uri="{FF2B5EF4-FFF2-40B4-BE49-F238E27FC236}">
                <a16:creationId xmlns:a16="http://schemas.microsoft.com/office/drawing/2014/main" id="{D3716602-07A4-5CD8-2382-6E759CB6CBC3}"/>
              </a:ext>
            </a:extLst>
          </p:cNvPr>
          <p:cNvSpPr>
            <a:spLocks noGrp="1"/>
          </p:cNvSpPr>
          <p:nvPr>
            <p:ph idx="1"/>
          </p:nvPr>
        </p:nvSpPr>
        <p:spPr>
          <a:xfrm>
            <a:off x="252975" y="2786214"/>
            <a:ext cx="4501898" cy="3777706"/>
          </a:xfrm>
        </p:spPr>
        <p:txBody>
          <a:bodyPr anchor="t">
            <a:noAutofit/>
          </a:bodyPr>
          <a:lstStyle/>
          <a:p>
            <a:pPr algn="just"/>
            <a:r>
              <a:rPr lang="es-ES" sz="1400" noProof="0" dirty="0"/>
              <a:t>Si solo ponemos los de máxima Calidad no hay suficientes muestras, es necesario meter mas datos.</a:t>
            </a:r>
          </a:p>
          <a:p>
            <a:pPr algn="just">
              <a:lnSpc>
                <a:spcPts val="1425"/>
              </a:lnSpc>
            </a:pPr>
            <a:r>
              <a:rPr lang="es-ES" sz="1400" b="0" noProof="0" dirty="0">
                <a:effectLst/>
              </a:rPr>
              <a:t>Los datos siguen siendo dispersos, pero las tendencias ahora son más claras y no se observan </a:t>
            </a:r>
            <a:r>
              <a:rPr lang="es-ES" sz="1400" b="0" i="1" noProof="0" dirty="0" err="1">
                <a:effectLst/>
              </a:rPr>
              <a:t>outliers</a:t>
            </a:r>
            <a:r>
              <a:rPr lang="es-ES" sz="1400" b="0" noProof="0" dirty="0">
                <a:effectLst/>
              </a:rPr>
              <a:t>. Parece que se pueden identificar dos grupos:</a:t>
            </a:r>
            <a:endParaRPr lang="es-ES" sz="1400" noProof="0" dirty="0"/>
          </a:p>
          <a:p>
            <a:pPr lvl="1" algn="just">
              <a:lnSpc>
                <a:spcPts val="1425"/>
              </a:lnSpc>
            </a:pPr>
            <a:r>
              <a:rPr lang="es-ES" sz="1200" b="0" noProof="0" dirty="0">
                <a:effectLst/>
              </a:rPr>
              <a:t>Los vinos con una concentración media 	de ácido cítrico y acidez media.</a:t>
            </a:r>
          </a:p>
          <a:p>
            <a:pPr lvl="1" algn="just">
              <a:lnSpc>
                <a:spcPts val="1425"/>
              </a:lnSpc>
            </a:pPr>
            <a:r>
              <a:rPr lang="es-ES" sz="1200" b="0" noProof="0" dirty="0">
                <a:effectLst/>
              </a:rPr>
              <a:t>Los vinos con una baja concentración de ácido cítrico y una acidez volátil más alta.</a:t>
            </a:r>
            <a:endParaRPr lang="es-ES" sz="1200" noProof="0" dirty="0"/>
          </a:p>
          <a:p>
            <a:pPr algn="just">
              <a:lnSpc>
                <a:spcPts val="1425"/>
              </a:lnSpc>
            </a:pPr>
            <a:r>
              <a:rPr lang="es-ES" sz="1400" b="0" noProof="0" dirty="0">
                <a:effectLst/>
              </a:rPr>
              <a:t>Es necesario usar análisis multivariante para asegurarse ya que ambos están muy correlacionados negativamente.</a:t>
            </a:r>
          </a:p>
        </p:txBody>
      </p:sp>
      <p:pic>
        <p:nvPicPr>
          <p:cNvPr id="5" name="Marcador de contenido 4" descr="Gráfico, Gráfico de dispersión&#10;&#10;El contenido generado por IA puede ser incorrecto.">
            <a:extLst>
              <a:ext uri="{FF2B5EF4-FFF2-40B4-BE49-F238E27FC236}">
                <a16:creationId xmlns:a16="http://schemas.microsoft.com/office/drawing/2014/main" id="{64B1F3C5-CF1A-D2FB-F35B-D8FFEA26A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235" y="745178"/>
            <a:ext cx="6903720" cy="5367643"/>
          </a:xfrm>
          <a:prstGeom prst="rect">
            <a:avLst/>
          </a:prstGeom>
        </p:spPr>
      </p:pic>
      <p:pic>
        <p:nvPicPr>
          <p:cNvPr id="8" name="Imagen 7" descr="Gráfico, Gráfico de dispersión&#10;&#10;El contenido generado por IA puede ser incorrecto.">
            <a:extLst>
              <a:ext uri="{FF2B5EF4-FFF2-40B4-BE49-F238E27FC236}">
                <a16:creationId xmlns:a16="http://schemas.microsoft.com/office/drawing/2014/main" id="{2356876E-6C90-9884-9187-0DB070501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435" y="639520"/>
            <a:ext cx="6702565" cy="5394971"/>
          </a:xfrm>
          <a:prstGeom prst="rect">
            <a:avLst/>
          </a:prstGeom>
        </p:spPr>
      </p:pic>
    </p:spTree>
    <p:extLst>
      <p:ext uri="{BB962C8B-B14F-4D97-AF65-F5344CB8AC3E}">
        <p14:creationId xmlns:p14="http://schemas.microsoft.com/office/powerpoint/2010/main" val="226867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36833D75-6C8A-3F59-A9DB-D7F300F4D1CA}"/>
              </a:ext>
            </a:extLst>
          </p:cNvPr>
          <p:cNvSpPr>
            <a:spLocks noGrp="1"/>
          </p:cNvSpPr>
          <p:nvPr>
            <p:ph type="title"/>
          </p:nvPr>
        </p:nvSpPr>
        <p:spPr>
          <a:xfrm>
            <a:off x="640080" y="329184"/>
            <a:ext cx="6894576" cy="1783080"/>
          </a:xfrm>
        </p:spPr>
        <p:txBody>
          <a:bodyPr anchor="b">
            <a:normAutofit/>
          </a:bodyPr>
          <a:lstStyle/>
          <a:p>
            <a:r>
              <a:rPr lang="es-ES" sz="5400" noProof="0" dirty="0"/>
              <a:t>Percentiles de calidad alta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11" name="Content Placeholder 10">
            <a:extLst>
              <a:ext uri="{FF2B5EF4-FFF2-40B4-BE49-F238E27FC236}">
                <a16:creationId xmlns:a16="http://schemas.microsoft.com/office/drawing/2014/main" id="{47B05F6D-C741-0C80-EDDB-4FA2484EEC76}"/>
              </a:ext>
            </a:extLst>
          </p:cNvPr>
          <p:cNvSpPr>
            <a:spLocks noGrp="1"/>
          </p:cNvSpPr>
          <p:nvPr>
            <p:ph idx="1"/>
          </p:nvPr>
        </p:nvSpPr>
        <p:spPr>
          <a:xfrm>
            <a:off x="640080" y="2706624"/>
            <a:ext cx="6894576" cy="3483864"/>
          </a:xfrm>
        </p:spPr>
        <p:txBody>
          <a:bodyPr>
            <a:normAutofit/>
          </a:bodyPr>
          <a:lstStyle/>
          <a:p>
            <a:r>
              <a:rPr lang="es-ES" sz="2200" noProof="0" dirty="0"/>
              <a:t>Según los </a:t>
            </a:r>
            <a:r>
              <a:rPr lang="es-ES" sz="2200" i="1" noProof="0" dirty="0" err="1"/>
              <a:t>boxplot</a:t>
            </a:r>
            <a:r>
              <a:rPr lang="es-ES" sz="2200" noProof="0" dirty="0"/>
              <a:t> de acidez volátil hay varios valores que se considerarían anómalos.</a:t>
            </a:r>
          </a:p>
          <a:p>
            <a:r>
              <a:rPr lang="es-ES" sz="2200" noProof="0" dirty="0"/>
              <a:t>También pasa en el acido cítrico, pero estos serias 0 g/l o cercanos a 0 g/l</a:t>
            </a:r>
          </a:p>
          <a:p>
            <a:r>
              <a:rPr lang="es-ES" sz="2200" noProof="0" dirty="0"/>
              <a:t>No pasa en el </a:t>
            </a:r>
            <a:r>
              <a:rPr lang="es-ES" sz="2200" i="1" noProof="0" dirty="0" err="1"/>
              <a:t>boxplot</a:t>
            </a:r>
            <a:r>
              <a:rPr lang="es-ES" sz="2200" noProof="0" dirty="0"/>
              <a:t> de alcohol</a:t>
            </a:r>
          </a:p>
          <a:p>
            <a:r>
              <a:rPr lang="es-ES" sz="2200" noProof="0" dirty="0"/>
              <a:t>Se van a conservar todos los datos</a:t>
            </a:r>
          </a:p>
        </p:txBody>
      </p:sp>
      <p:grpSp>
        <p:nvGrpSpPr>
          <p:cNvPr id="8" name="Grupo 7">
            <a:extLst>
              <a:ext uri="{FF2B5EF4-FFF2-40B4-BE49-F238E27FC236}">
                <a16:creationId xmlns:a16="http://schemas.microsoft.com/office/drawing/2014/main" id="{CC8CF25D-4EEA-DC20-21E9-88938EDB2F8E}"/>
              </a:ext>
            </a:extLst>
          </p:cNvPr>
          <p:cNvGrpSpPr/>
          <p:nvPr/>
        </p:nvGrpSpPr>
        <p:grpSpPr>
          <a:xfrm>
            <a:off x="7534656" y="83000"/>
            <a:ext cx="4573548" cy="6775000"/>
            <a:chOff x="8125417" y="329183"/>
            <a:chExt cx="3553845" cy="5854559"/>
          </a:xfrm>
        </p:grpSpPr>
        <p:pic>
          <p:nvPicPr>
            <p:cNvPr id="5" name="Marcador de contenido 4" descr="Gráfico, Gráfico de cajas y bigotes&#10;&#10;El contenido generado por IA puede ser incorrecto.">
              <a:extLst>
                <a:ext uri="{FF2B5EF4-FFF2-40B4-BE49-F238E27FC236}">
                  <a16:creationId xmlns:a16="http://schemas.microsoft.com/office/drawing/2014/main" id="{F393405F-BC06-E3CD-FF40-CCCCD2050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417" y="329183"/>
              <a:ext cx="3491062" cy="3088440"/>
            </a:xfrm>
            <a:prstGeom prst="rect">
              <a:avLst/>
            </a:prstGeom>
          </p:spPr>
        </p:pic>
        <p:pic>
          <p:nvPicPr>
            <p:cNvPr id="7" name="Imagen 6" descr="Gráfico, Gráfico de barras, Gráfico de cajas y bigotes&#10;&#10;El contenido generado por IA puede ser incorrecto.">
              <a:extLst>
                <a:ext uri="{FF2B5EF4-FFF2-40B4-BE49-F238E27FC236}">
                  <a16:creationId xmlns:a16="http://schemas.microsoft.com/office/drawing/2014/main" id="{5152EBDB-878D-6E7A-7D91-BB98CACE4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162" y="3530505"/>
              <a:ext cx="3491100" cy="2653237"/>
            </a:xfrm>
            <a:prstGeom prst="rect">
              <a:avLst/>
            </a:prstGeom>
          </p:spPr>
        </p:pic>
      </p:grpSp>
    </p:spTree>
    <p:extLst>
      <p:ext uri="{BB962C8B-B14F-4D97-AF65-F5344CB8AC3E}">
        <p14:creationId xmlns:p14="http://schemas.microsoft.com/office/powerpoint/2010/main" val="342496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2077031-C63E-BE12-2B6B-6D2365A48C7A}"/>
              </a:ext>
            </a:extLst>
          </p:cNvPr>
          <p:cNvSpPr txBox="1"/>
          <p:nvPr/>
        </p:nvSpPr>
        <p:spPr>
          <a:xfrm>
            <a:off x="467204" y="1690688"/>
            <a:ext cx="2843555" cy="1754326"/>
          </a:xfrm>
          <a:prstGeom prst="rect">
            <a:avLst/>
          </a:prstGeom>
          <a:noFill/>
        </p:spPr>
        <p:txBody>
          <a:bodyPr wrap="square" rtlCol="0">
            <a:spAutoFit/>
          </a:bodyPr>
          <a:lstStyle/>
          <a:p>
            <a:pPr algn="just"/>
            <a:r>
              <a:rPr lang="es-ES" noProof="0" dirty="0"/>
              <a:t>Sin embargo, en el caso del acido cítrico no sigue una distribución normal por lo que los percentiles no son una forma fiable de medirlo</a:t>
            </a:r>
          </a:p>
        </p:txBody>
      </p:sp>
      <p:pic>
        <p:nvPicPr>
          <p:cNvPr id="9" name="Imagen 8" descr="Gráfico, Histograma&#10;&#10;El contenido generado por IA puede ser incorrecto.">
            <a:extLst>
              <a:ext uri="{FF2B5EF4-FFF2-40B4-BE49-F238E27FC236}">
                <a16:creationId xmlns:a16="http://schemas.microsoft.com/office/drawing/2014/main" id="{C23B7126-1ADE-1529-739D-5352D41AB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370" y="340227"/>
            <a:ext cx="4320000" cy="3174661"/>
          </a:xfrm>
          <a:prstGeom prst="rect">
            <a:avLst/>
          </a:prstGeom>
          <a:ln>
            <a:noFill/>
          </a:ln>
        </p:spPr>
      </p:pic>
      <p:pic>
        <p:nvPicPr>
          <p:cNvPr id="5" name="Marcador de contenido 4" descr="Gráfico, Histograma&#10;&#10;El contenido generado por IA puede ser incorrecto.">
            <a:extLst>
              <a:ext uri="{FF2B5EF4-FFF2-40B4-BE49-F238E27FC236}">
                <a16:creationId xmlns:a16="http://schemas.microsoft.com/office/drawing/2014/main" id="{932D609B-5DF5-91D3-08CB-3AFC27DE5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0369" y="3682140"/>
            <a:ext cx="4320000" cy="3174662"/>
          </a:xfrm>
          <a:ln>
            <a:noFill/>
          </a:ln>
        </p:spPr>
      </p:pic>
      <p:pic>
        <p:nvPicPr>
          <p:cNvPr id="7" name="Imagen 6" descr="Gráfico, Histograma&#10;&#10;El contenido generado por IA puede ser incorrecto.">
            <a:extLst>
              <a:ext uri="{FF2B5EF4-FFF2-40B4-BE49-F238E27FC236}">
                <a16:creationId xmlns:a16="http://schemas.microsoft.com/office/drawing/2014/main" id="{327288CD-96B8-59C1-42E7-A66B535FB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235" y="368528"/>
            <a:ext cx="4320000" cy="3174661"/>
          </a:xfrm>
          <a:prstGeom prst="rect">
            <a:avLst/>
          </a:prstGeom>
          <a:ln>
            <a:noFill/>
          </a:ln>
        </p:spPr>
      </p:pic>
      <p:graphicFrame>
        <p:nvGraphicFramePr>
          <p:cNvPr id="3" name="Marcador de contenido 3">
            <a:extLst>
              <a:ext uri="{FF2B5EF4-FFF2-40B4-BE49-F238E27FC236}">
                <a16:creationId xmlns:a16="http://schemas.microsoft.com/office/drawing/2014/main" id="{9792D121-D382-0470-6828-0AC0235B84DF}"/>
              </a:ext>
            </a:extLst>
          </p:cNvPr>
          <p:cNvGraphicFramePr>
            <a:graphicFrameLocks/>
          </p:cNvGraphicFramePr>
          <p:nvPr>
            <p:extLst>
              <p:ext uri="{D42A27DB-BD31-4B8C-83A1-F6EECF244321}">
                <p14:modId xmlns:p14="http://schemas.microsoft.com/office/powerpoint/2010/main" val="286153804"/>
              </p:ext>
            </p:extLst>
          </p:nvPr>
        </p:nvGraphicFramePr>
        <p:xfrm>
          <a:off x="986832" y="3682140"/>
          <a:ext cx="6259286" cy="2738120"/>
        </p:xfrm>
        <a:graphic>
          <a:graphicData uri="http://schemas.openxmlformats.org/drawingml/2006/table">
            <a:tbl>
              <a:tblPr firstRow="1" firstCol="1" bandRow="1">
                <a:tableStyleId>{5C22544A-7EE6-4342-B048-85BDC9FD1C3A}</a:tableStyleId>
              </a:tblPr>
              <a:tblGrid>
                <a:gridCol w="1251857">
                  <a:extLst>
                    <a:ext uri="{9D8B030D-6E8A-4147-A177-3AD203B41FA5}">
                      <a16:colId xmlns:a16="http://schemas.microsoft.com/office/drawing/2014/main" val="1044346347"/>
                    </a:ext>
                  </a:extLst>
                </a:gridCol>
                <a:gridCol w="1251857">
                  <a:extLst>
                    <a:ext uri="{9D8B030D-6E8A-4147-A177-3AD203B41FA5}">
                      <a16:colId xmlns:a16="http://schemas.microsoft.com/office/drawing/2014/main" val="1164449414"/>
                    </a:ext>
                  </a:extLst>
                </a:gridCol>
                <a:gridCol w="1251857">
                  <a:extLst>
                    <a:ext uri="{9D8B030D-6E8A-4147-A177-3AD203B41FA5}">
                      <a16:colId xmlns:a16="http://schemas.microsoft.com/office/drawing/2014/main" val="3394925001"/>
                    </a:ext>
                  </a:extLst>
                </a:gridCol>
                <a:gridCol w="1073771">
                  <a:extLst>
                    <a:ext uri="{9D8B030D-6E8A-4147-A177-3AD203B41FA5}">
                      <a16:colId xmlns:a16="http://schemas.microsoft.com/office/drawing/2014/main" val="443431795"/>
                    </a:ext>
                  </a:extLst>
                </a:gridCol>
                <a:gridCol w="1429944">
                  <a:extLst>
                    <a:ext uri="{9D8B030D-6E8A-4147-A177-3AD203B41FA5}">
                      <a16:colId xmlns:a16="http://schemas.microsoft.com/office/drawing/2014/main" val="3367193376"/>
                    </a:ext>
                  </a:extLst>
                </a:gridCol>
              </a:tblGrid>
              <a:tr h="370840">
                <a:tc>
                  <a:txBody>
                    <a:bodyPr/>
                    <a:lstStyle/>
                    <a:p>
                      <a:pPr algn="ctr" fontAlgn="ctr"/>
                      <a:endParaRPr lang="es-ES" b="1" noProof="0" dirty="0">
                        <a:effectLst/>
                      </a:endParaRPr>
                    </a:p>
                  </a:txBody>
                  <a:tcPr marL="60960" marR="60960" marT="30480" marB="30480" anchor="ctr"/>
                </a:tc>
                <a:tc>
                  <a:txBody>
                    <a:bodyPr/>
                    <a:lstStyle/>
                    <a:p>
                      <a:pPr algn="ctr" fontAlgn="ctr"/>
                      <a:br>
                        <a:rPr lang="es-ES" b="1" noProof="0" dirty="0">
                          <a:effectLst/>
                        </a:rPr>
                      </a:br>
                      <a:r>
                        <a:rPr lang="es-ES" b="1" noProof="0" dirty="0" err="1">
                          <a:effectLst/>
                        </a:rPr>
                        <a:t>volatile</a:t>
                      </a:r>
                      <a:r>
                        <a:rPr lang="es-ES" b="1" noProof="0" dirty="0">
                          <a:effectLst/>
                        </a:rPr>
                        <a:t> </a:t>
                      </a:r>
                      <a:r>
                        <a:rPr lang="es-ES" b="1" noProof="0" dirty="0" err="1">
                          <a:effectLst/>
                        </a:rPr>
                        <a:t>acidity</a:t>
                      </a:r>
                      <a:endParaRPr lang="es-ES" b="1" noProof="0" dirty="0">
                        <a:effectLst/>
                      </a:endParaRPr>
                    </a:p>
                  </a:txBody>
                  <a:tcPr marL="60960" marR="60960" marT="30480" marB="30480" anchor="ctr"/>
                </a:tc>
                <a:tc>
                  <a:txBody>
                    <a:bodyPr/>
                    <a:lstStyle/>
                    <a:p>
                      <a:pPr algn="ctr" fontAlgn="ctr"/>
                      <a:r>
                        <a:rPr lang="es-ES" b="1" noProof="0" dirty="0" err="1">
                          <a:effectLst/>
                        </a:rPr>
                        <a:t>citric</a:t>
                      </a:r>
                      <a:r>
                        <a:rPr lang="es-ES" b="1" noProof="0" dirty="0">
                          <a:effectLst/>
                        </a:rPr>
                        <a:t> </a:t>
                      </a:r>
                      <a:r>
                        <a:rPr lang="es-ES" b="1" noProof="0" dirty="0" err="1">
                          <a:effectLst/>
                        </a:rPr>
                        <a:t>acid</a:t>
                      </a:r>
                      <a:endParaRPr lang="es-ES" b="1" noProof="0" dirty="0">
                        <a:effectLst/>
                      </a:endParaRPr>
                    </a:p>
                  </a:txBody>
                  <a:tcPr marL="60960" marR="60960" marT="30480" marB="30480" anchor="ctr"/>
                </a:tc>
                <a:tc>
                  <a:txBody>
                    <a:bodyPr/>
                    <a:lstStyle/>
                    <a:p>
                      <a:pPr algn="ctr" fontAlgn="ctr"/>
                      <a:r>
                        <a:rPr lang="es-ES" b="1" noProof="0" dirty="0">
                          <a:effectLst/>
                        </a:rPr>
                        <a:t>alcohol</a:t>
                      </a:r>
                    </a:p>
                  </a:txBody>
                  <a:tcPr marL="60960" marR="60960" marT="30480" marB="30480" anchor="ctr"/>
                </a:tc>
                <a:tc>
                  <a:txBody>
                    <a:bodyPr/>
                    <a:lstStyle/>
                    <a:p>
                      <a:pPr algn="ctr" fontAlgn="ctr"/>
                      <a:r>
                        <a:rPr lang="es-ES" b="1" noProof="0" dirty="0" err="1">
                          <a:effectLst/>
                        </a:rPr>
                        <a:t>sulphates</a:t>
                      </a:r>
                      <a:endParaRPr lang="es-ES" b="1" noProof="0" dirty="0">
                        <a:effectLst/>
                      </a:endParaRPr>
                    </a:p>
                  </a:txBody>
                  <a:tcPr marL="60960" marR="60960" marT="30480" marB="30480" anchor="ctr"/>
                </a:tc>
                <a:extLst>
                  <a:ext uri="{0D108BD9-81ED-4DB2-BD59-A6C34878D82A}">
                    <a16:rowId xmlns:a16="http://schemas.microsoft.com/office/drawing/2014/main" val="2606529792"/>
                  </a:ext>
                </a:extLst>
              </a:tr>
              <a:tr h="370840">
                <a:tc>
                  <a:txBody>
                    <a:bodyPr/>
                    <a:lstStyle/>
                    <a:p>
                      <a:pPr algn="ctr" fontAlgn="ctr"/>
                      <a:r>
                        <a:rPr lang="es-ES" b="1" noProof="0" dirty="0">
                          <a:effectLst/>
                        </a:rPr>
                        <a:t>p_0</a:t>
                      </a:r>
                    </a:p>
                  </a:txBody>
                  <a:tcPr marL="60960" marR="60960" marT="30480" marB="30480" anchor="ctr"/>
                </a:tc>
                <a:tc>
                  <a:txBody>
                    <a:bodyPr/>
                    <a:lstStyle/>
                    <a:p>
                      <a:pPr algn="ctr"/>
                      <a:r>
                        <a:rPr lang="es-ES" noProof="0" dirty="0">
                          <a:effectLst/>
                        </a:rPr>
                        <a:t>0.120</a:t>
                      </a:r>
                    </a:p>
                  </a:txBody>
                  <a:tcPr marL="60960" marR="60960" marT="30480" marB="30480" anchor="ctr"/>
                </a:tc>
                <a:tc>
                  <a:txBody>
                    <a:bodyPr/>
                    <a:lstStyle/>
                    <a:p>
                      <a:pPr algn="ctr"/>
                      <a:r>
                        <a:rPr lang="es-ES" noProof="0" dirty="0">
                          <a:effectLst/>
                        </a:rPr>
                        <a:t>0.00</a:t>
                      </a:r>
                    </a:p>
                  </a:txBody>
                  <a:tcPr marL="60960" marR="60960" marT="30480" marB="30480" anchor="ctr"/>
                </a:tc>
                <a:tc>
                  <a:txBody>
                    <a:bodyPr/>
                    <a:lstStyle/>
                    <a:p>
                      <a:pPr algn="ctr"/>
                      <a:r>
                        <a:rPr lang="es-ES" noProof="0" dirty="0">
                          <a:effectLst/>
                        </a:rPr>
                        <a:t>9.2</a:t>
                      </a:r>
                    </a:p>
                  </a:txBody>
                  <a:tcPr marL="60960" marR="60960" marT="30480" marB="30480" anchor="ctr"/>
                </a:tc>
                <a:tc>
                  <a:txBody>
                    <a:bodyPr/>
                    <a:lstStyle/>
                    <a:p>
                      <a:pPr algn="ctr"/>
                      <a:r>
                        <a:rPr lang="es-ES" noProof="0" dirty="0">
                          <a:effectLst/>
                        </a:rPr>
                        <a:t>0.390</a:t>
                      </a:r>
                    </a:p>
                  </a:txBody>
                  <a:tcPr marL="60960" marR="60960" marT="30480" marB="30480" anchor="ctr"/>
                </a:tc>
                <a:extLst>
                  <a:ext uri="{0D108BD9-81ED-4DB2-BD59-A6C34878D82A}">
                    <a16:rowId xmlns:a16="http://schemas.microsoft.com/office/drawing/2014/main" val="958711783"/>
                  </a:ext>
                </a:extLst>
              </a:tr>
              <a:tr h="370840">
                <a:tc>
                  <a:txBody>
                    <a:bodyPr/>
                    <a:lstStyle/>
                    <a:p>
                      <a:pPr algn="ctr" fontAlgn="ctr"/>
                      <a:r>
                        <a:rPr lang="es-ES" b="1" noProof="0" dirty="0">
                          <a:effectLst/>
                        </a:rPr>
                        <a:t>p_25</a:t>
                      </a:r>
                    </a:p>
                  </a:txBody>
                  <a:tcPr marL="60960" marR="60960" marT="30480" marB="30480" anchor="ctr"/>
                </a:tc>
                <a:tc>
                  <a:txBody>
                    <a:bodyPr/>
                    <a:lstStyle/>
                    <a:p>
                      <a:pPr algn="ctr"/>
                      <a:r>
                        <a:rPr lang="es-ES" noProof="0" dirty="0">
                          <a:effectLst/>
                        </a:rPr>
                        <a:t>0.310</a:t>
                      </a:r>
                    </a:p>
                  </a:txBody>
                  <a:tcPr marL="60960" marR="60960" marT="30480" marB="30480" anchor="ctr"/>
                </a:tc>
                <a:tc>
                  <a:txBody>
                    <a:bodyPr/>
                    <a:lstStyle/>
                    <a:p>
                      <a:pPr algn="ctr"/>
                      <a:r>
                        <a:rPr lang="es-ES" noProof="0" dirty="0">
                          <a:effectLst/>
                        </a:rPr>
                        <a:t>0.30</a:t>
                      </a:r>
                    </a:p>
                  </a:txBody>
                  <a:tcPr marL="60960" marR="60960" marT="30480" marB="30480" anchor="ctr"/>
                </a:tc>
                <a:tc>
                  <a:txBody>
                    <a:bodyPr/>
                    <a:lstStyle/>
                    <a:p>
                      <a:pPr algn="ctr"/>
                      <a:r>
                        <a:rPr lang="es-ES" noProof="0" dirty="0">
                          <a:effectLst/>
                        </a:rPr>
                        <a:t>10.8</a:t>
                      </a:r>
                    </a:p>
                  </a:txBody>
                  <a:tcPr marL="60960" marR="60960" marT="30480" marB="30480" anchor="ctr"/>
                </a:tc>
                <a:tc>
                  <a:txBody>
                    <a:bodyPr/>
                    <a:lstStyle/>
                    <a:p>
                      <a:pPr algn="ctr"/>
                      <a:r>
                        <a:rPr lang="es-ES" noProof="0" dirty="0">
                          <a:effectLst/>
                        </a:rPr>
                        <a:t>0.655</a:t>
                      </a:r>
                    </a:p>
                  </a:txBody>
                  <a:tcPr marL="60960" marR="60960" marT="30480" marB="30480" anchor="ctr"/>
                </a:tc>
                <a:extLst>
                  <a:ext uri="{0D108BD9-81ED-4DB2-BD59-A6C34878D82A}">
                    <a16:rowId xmlns:a16="http://schemas.microsoft.com/office/drawing/2014/main" val="3493300155"/>
                  </a:ext>
                </a:extLst>
              </a:tr>
              <a:tr h="370840">
                <a:tc>
                  <a:txBody>
                    <a:bodyPr/>
                    <a:lstStyle/>
                    <a:p>
                      <a:pPr algn="ctr" fontAlgn="ctr"/>
                      <a:r>
                        <a:rPr lang="es-ES" b="1" noProof="0" dirty="0">
                          <a:effectLst/>
                        </a:rPr>
                        <a:t>p_50</a:t>
                      </a:r>
                    </a:p>
                  </a:txBody>
                  <a:tcPr marL="60960" marR="60960" marT="30480" marB="30480" anchor="ctr"/>
                </a:tc>
                <a:tc>
                  <a:txBody>
                    <a:bodyPr/>
                    <a:lstStyle/>
                    <a:p>
                      <a:pPr algn="ctr"/>
                      <a:r>
                        <a:rPr lang="es-ES" noProof="0" dirty="0">
                          <a:effectLst/>
                        </a:rPr>
                        <a:t>0.370</a:t>
                      </a:r>
                    </a:p>
                  </a:txBody>
                  <a:tcPr marL="60960" marR="60960" marT="30480" marB="30480" anchor="ctr"/>
                </a:tc>
                <a:tc>
                  <a:txBody>
                    <a:bodyPr/>
                    <a:lstStyle/>
                    <a:p>
                      <a:pPr algn="ctr"/>
                      <a:r>
                        <a:rPr lang="es-ES" noProof="0" dirty="0">
                          <a:effectLst/>
                        </a:rPr>
                        <a:t>0.40</a:t>
                      </a:r>
                    </a:p>
                  </a:txBody>
                  <a:tcPr marL="60960" marR="60960" marT="30480" marB="30480" anchor="ctr"/>
                </a:tc>
                <a:tc>
                  <a:txBody>
                    <a:bodyPr/>
                    <a:lstStyle/>
                    <a:p>
                      <a:pPr algn="ctr"/>
                      <a:r>
                        <a:rPr lang="es-ES" noProof="0" dirty="0">
                          <a:effectLst/>
                        </a:rPr>
                        <a:t>11.6</a:t>
                      </a:r>
                    </a:p>
                  </a:txBody>
                  <a:tcPr marL="60960" marR="60960" marT="30480" marB="30480" anchor="ctr"/>
                </a:tc>
                <a:tc>
                  <a:txBody>
                    <a:bodyPr/>
                    <a:lstStyle/>
                    <a:p>
                      <a:pPr algn="ctr"/>
                      <a:r>
                        <a:rPr lang="es-ES" noProof="0" dirty="0">
                          <a:effectLst/>
                        </a:rPr>
                        <a:t>0.740</a:t>
                      </a:r>
                    </a:p>
                  </a:txBody>
                  <a:tcPr marL="60960" marR="60960" marT="30480" marB="30480" anchor="ctr"/>
                </a:tc>
                <a:extLst>
                  <a:ext uri="{0D108BD9-81ED-4DB2-BD59-A6C34878D82A}">
                    <a16:rowId xmlns:a16="http://schemas.microsoft.com/office/drawing/2014/main" val="78103519"/>
                  </a:ext>
                </a:extLst>
              </a:tr>
              <a:tr h="370840">
                <a:tc>
                  <a:txBody>
                    <a:bodyPr/>
                    <a:lstStyle/>
                    <a:p>
                      <a:pPr algn="ctr" fontAlgn="ctr"/>
                      <a:r>
                        <a:rPr lang="es-ES" b="1" noProof="0" dirty="0">
                          <a:effectLst/>
                        </a:rPr>
                        <a:t>p_75</a:t>
                      </a:r>
                    </a:p>
                  </a:txBody>
                  <a:tcPr marL="60960" marR="60960" marT="30480" marB="30480" anchor="ctr"/>
                </a:tc>
                <a:tc>
                  <a:txBody>
                    <a:bodyPr/>
                    <a:lstStyle/>
                    <a:p>
                      <a:pPr algn="ctr"/>
                      <a:r>
                        <a:rPr lang="es-ES" noProof="0" dirty="0">
                          <a:effectLst/>
                        </a:rPr>
                        <a:t>0.490</a:t>
                      </a:r>
                    </a:p>
                  </a:txBody>
                  <a:tcPr marL="60960" marR="60960" marT="30480" marB="30480" anchor="ctr"/>
                </a:tc>
                <a:tc>
                  <a:txBody>
                    <a:bodyPr/>
                    <a:lstStyle/>
                    <a:p>
                      <a:pPr algn="ctr"/>
                      <a:r>
                        <a:rPr lang="es-ES" noProof="0" dirty="0">
                          <a:effectLst/>
                        </a:rPr>
                        <a:t>0.49</a:t>
                      </a:r>
                    </a:p>
                  </a:txBody>
                  <a:tcPr marL="60960" marR="60960" marT="30480" marB="30480" anchor="ctr"/>
                </a:tc>
                <a:tc>
                  <a:txBody>
                    <a:bodyPr/>
                    <a:lstStyle/>
                    <a:p>
                      <a:pPr algn="ctr"/>
                      <a:r>
                        <a:rPr lang="es-ES" noProof="0" dirty="0">
                          <a:effectLst/>
                        </a:rPr>
                        <a:t>12.2</a:t>
                      </a:r>
                    </a:p>
                  </a:txBody>
                  <a:tcPr marL="60960" marR="60960" marT="30480" marB="30480" anchor="ctr"/>
                </a:tc>
                <a:tc>
                  <a:txBody>
                    <a:bodyPr/>
                    <a:lstStyle/>
                    <a:p>
                      <a:pPr algn="ctr"/>
                      <a:r>
                        <a:rPr lang="es-ES" noProof="0" dirty="0">
                          <a:effectLst/>
                        </a:rPr>
                        <a:t>0.825</a:t>
                      </a:r>
                    </a:p>
                  </a:txBody>
                  <a:tcPr marL="60960" marR="60960" marT="30480" marB="30480" anchor="ctr"/>
                </a:tc>
                <a:extLst>
                  <a:ext uri="{0D108BD9-81ED-4DB2-BD59-A6C34878D82A}">
                    <a16:rowId xmlns:a16="http://schemas.microsoft.com/office/drawing/2014/main" val="1410348438"/>
                  </a:ext>
                </a:extLst>
              </a:tr>
              <a:tr h="370840">
                <a:tc>
                  <a:txBody>
                    <a:bodyPr/>
                    <a:lstStyle/>
                    <a:p>
                      <a:pPr algn="ctr" fontAlgn="ctr"/>
                      <a:r>
                        <a:rPr lang="es-ES" b="1" noProof="0" dirty="0">
                          <a:effectLst/>
                        </a:rPr>
                        <a:t>p_100</a:t>
                      </a:r>
                    </a:p>
                  </a:txBody>
                  <a:tcPr marL="60960" marR="60960" marT="30480" marB="30480" anchor="ctr"/>
                </a:tc>
                <a:tc>
                  <a:txBody>
                    <a:bodyPr/>
                    <a:lstStyle/>
                    <a:p>
                      <a:pPr algn="ctr"/>
                      <a:r>
                        <a:rPr lang="es-ES" noProof="0" dirty="0">
                          <a:effectLst/>
                        </a:rPr>
                        <a:t>0.915</a:t>
                      </a:r>
                    </a:p>
                  </a:txBody>
                  <a:tcPr marL="60960" marR="60960" marT="30480" marB="30480" anchor="ctr"/>
                </a:tc>
                <a:tc>
                  <a:txBody>
                    <a:bodyPr/>
                    <a:lstStyle/>
                    <a:p>
                      <a:pPr algn="ctr"/>
                      <a:r>
                        <a:rPr lang="es-ES" noProof="0" dirty="0">
                          <a:effectLst/>
                        </a:rPr>
                        <a:t>0.76</a:t>
                      </a:r>
                    </a:p>
                  </a:txBody>
                  <a:tcPr marL="60960" marR="60960" marT="30480" marB="30480" anchor="ctr"/>
                </a:tc>
                <a:tc>
                  <a:txBody>
                    <a:bodyPr/>
                    <a:lstStyle/>
                    <a:p>
                      <a:pPr algn="ctr"/>
                      <a:r>
                        <a:rPr lang="es-ES" noProof="0" dirty="0">
                          <a:effectLst/>
                        </a:rPr>
                        <a:t>14.0</a:t>
                      </a:r>
                    </a:p>
                  </a:txBody>
                  <a:tcPr marL="60960" marR="60960" marT="30480" marB="30480" anchor="ctr"/>
                </a:tc>
                <a:tc>
                  <a:txBody>
                    <a:bodyPr/>
                    <a:lstStyle/>
                    <a:p>
                      <a:pPr algn="ctr"/>
                      <a:r>
                        <a:rPr lang="es-ES" noProof="0" dirty="0">
                          <a:effectLst/>
                        </a:rPr>
                        <a:t>1.360</a:t>
                      </a:r>
                    </a:p>
                  </a:txBody>
                  <a:tcPr marL="60960" marR="60960" marT="30480" marB="30480" anchor="ctr"/>
                </a:tc>
                <a:extLst>
                  <a:ext uri="{0D108BD9-81ED-4DB2-BD59-A6C34878D82A}">
                    <a16:rowId xmlns:a16="http://schemas.microsoft.com/office/drawing/2014/main" val="3062826435"/>
                  </a:ext>
                </a:extLst>
              </a:tr>
            </a:tbl>
          </a:graphicData>
        </a:graphic>
      </p:graphicFrame>
    </p:spTree>
    <p:extLst>
      <p:ext uri="{BB962C8B-B14F-4D97-AF65-F5344CB8AC3E}">
        <p14:creationId xmlns:p14="http://schemas.microsoft.com/office/powerpoint/2010/main" val="2120485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548BFB-F875-926E-8F94-D82038FC6254}"/>
              </a:ext>
            </a:extLst>
          </p:cNvPr>
          <p:cNvSpPr>
            <a:spLocks noGrp="1"/>
          </p:cNvSpPr>
          <p:nvPr>
            <p:ph type="title"/>
          </p:nvPr>
        </p:nvSpPr>
        <p:spPr>
          <a:xfrm>
            <a:off x="838200" y="365125"/>
            <a:ext cx="10515600" cy="1325563"/>
          </a:xfrm>
        </p:spPr>
        <p:txBody>
          <a:bodyPr>
            <a:normAutofit/>
          </a:bodyPr>
          <a:lstStyle/>
          <a:p>
            <a:r>
              <a:rPr lang="es-ES" sz="5400" noProof="0"/>
              <a:t>Conclusiones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C04726D-FAC6-85E5-3C97-101F71823B4F}"/>
              </a:ext>
            </a:extLst>
          </p:cNvPr>
          <p:cNvSpPr>
            <a:spLocks noGrp="1"/>
          </p:cNvSpPr>
          <p:nvPr>
            <p:ph idx="1"/>
          </p:nvPr>
        </p:nvSpPr>
        <p:spPr>
          <a:xfrm>
            <a:off x="838200" y="1929384"/>
            <a:ext cx="10515600" cy="4251960"/>
          </a:xfrm>
        </p:spPr>
        <p:txBody>
          <a:bodyPr>
            <a:noAutofit/>
          </a:bodyPr>
          <a:lstStyle/>
          <a:p>
            <a:r>
              <a:rPr lang="es-ES" sz="1800" noProof="0" dirty="0"/>
              <a:t>Las variables que mas afectan son:</a:t>
            </a:r>
          </a:p>
          <a:p>
            <a:pPr lvl="1"/>
            <a:r>
              <a:rPr lang="es-ES" sz="1800" noProof="0" dirty="0"/>
              <a:t>Acidez volátil</a:t>
            </a:r>
          </a:p>
          <a:p>
            <a:pPr lvl="1"/>
            <a:r>
              <a:rPr lang="es-ES" sz="1800" noProof="0" dirty="0"/>
              <a:t>Acido cítrico</a:t>
            </a:r>
          </a:p>
          <a:p>
            <a:pPr lvl="1"/>
            <a:r>
              <a:rPr lang="es-ES" sz="1800" noProof="0" dirty="0"/>
              <a:t>Alcohol</a:t>
            </a:r>
          </a:p>
          <a:p>
            <a:pPr lvl="1"/>
            <a:r>
              <a:rPr lang="es-ES" sz="1800" noProof="0" dirty="0"/>
              <a:t>Sulfatos</a:t>
            </a:r>
          </a:p>
          <a:p>
            <a:r>
              <a:rPr lang="es-ES" sz="1800" noProof="0" dirty="0"/>
              <a:t>Este es un estudio incompleto, solo se ha estudiado el efecto de tres variables, no se ha tenido en cuenta todas las variables ni las relaciones entre ellas (todas las variables y la relación de estas afectarían a la calidad).</a:t>
            </a:r>
          </a:p>
          <a:p>
            <a:r>
              <a:rPr lang="es-ES" sz="1800" dirty="0"/>
              <a:t>E</a:t>
            </a:r>
            <a:r>
              <a:rPr lang="es-ES" sz="1800" noProof="0" dirty="0"/>
              <a:t>l conjunto de datos tiene algunos problemas:</a:t>
            </a:r>
          </a:p>
          <a:p>
            <a:pPr lvl="1"/>
            <a:r>
              <a:rPr lang="es-ES" sz="1800" noProof="0" dirty="0"/>
              <a:t>Algo antiguo</a:t>
            </a:r>
            <a:endParaRPr lang="es-ES" sz="1800" dirty="0"/>
          </a:p>
          <a:p>
            <a:pPr lvl="1"/>
            <a:r>
              <a:rPr lang="es-ES" sz="1800" noProof="0" dirty="0"/>
              <a:t>Solo una variante de vino</a:t>
            </a:r>
          </a:p>
          <a:p>
            <a:pPr lvl="1"/>
            <a:r>
              <a:rPr lang="es-ES" sz="1800" dirty="0"/>
              <a:t>N</a:t>
            </a:r>
            <a:r>
              <a:rPr lang="es-ES" sz="1800" noProof="0" dirty="0"/>
              <a:t>o incluye pocos vinos de calidad mayor de 8, y tiene pocas muestras de vinos de calidad de 7 o mas  </a:t>
            </a:r>
          </a:p>
          <a:p>
            <a:pPr lvl="1"/>
            <a:r>
              <a:rPr lang="es-ES" sz="1800" noProof="0" dirty="0"/>
              <a:t>No contiene todos los compuestos relevantes en el sabor y aroma</a:t>
            </a:r>
          </a:p>
        </p:txBody>
      </p:sp>
    </p:spTree>
    <p:extLst>
      <p:ext uri="{BB962C8B-B14F-4D97-AF65-F5344CB8AC3E}">
        <p14:creationId xmlns:p14="http://schemas.microsoft.com/office/powerpoint/2010/main" val="101313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86C8E9B5-3F4F-83EF-8FE3-E00AF91784EC}"/>
              </a:ext>
            </a:extLst>
          </p:cNvPr>
          <p:cNvSpPr>
            <a:spLocks noGrp="1"/>
          </p:cNvSpPr>
          <p:nvPr>
            <p:ph type="title"/>
          </p:nvPr>
        </p:nvSpPr>
        <p:spPr>
          <a:xfrm>
            <a:off x="838200" y="365125"/>
            <a:ext cx="10515600" cy="1325563"/>
          </a:xfrm>
        </p:spPr>
        <p:txBody>
          <a:bodyPr>
            <a:normAutofit/>
          </a:bodyPr>
          <a:lstStyle/>
          <a:p>
            <a:r>
              <a:rPr lang="es-ES" sz="5400" noProof="0" dirty="0"/>
              <a:t>Sobre el </a:t>
            </a:r>
            <a:r>
              <a:rPr lang="es-ES" sz="5400" i="1" noProof="0" dirty="0" err="1"/>
              <a:t>Dataset</a:t>
            </a:r>
            <a:endParaRPr lang="es-ES" sz="5400" i="1" noProof="0" dirty="0"/>
          </a:p>
        </p:txBody>
      </p:sp>
      <p:sp>
        <p:nvSpPr>
          <p:cNvPr id="4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3" name="Marcador de contenido 2">
            <a:extLst>
              <a:ext uri="{FF2B5EF4-FFF2-40B4-BE49-F238E27FC236}">
                <a16:creationId xmlns:a16="http://schemas.microsoft.com/office/drawing/2014/main" id="{C790E2A2-53A6-436C-53AA-89DE159EEC9A}"/>
              </a:ext>
            </a:extLst>
          </p:cNvPr>
          <p:cNvSpPr>
            <a:spLocks noGrp="1"/>
          </p:cNvSpPr>
          <p:nvPr>
            <p:ph idx="1"/>
          </p:nvPr>
        </p:nvSpPr>
        <p:spPr>
          <a:xfrm>
            <a:off x="838200" y="1929384"/>
            <a:ext cx="10515600" cy="4251960"/>
          </a:xfrm>
        </p:spPr>
        <p:txBody>
          <a:bodyPr>
            <a:normAutofit lnSpcReduction="10000"/>
          </a:bodyPr>
          <a:lstStyle/>
          <a:p>
            <a:pPr marL="0" indent="0" algn="just">
              <a:buNone/>
            </a:pPr>
            <a:r>
              <a:rPr lang="es-ES" sz="1700" noProof="0" dirty="0"/>
              <a:t>Los </a:t>
            </a:r>
            <a:r>
              <a:rPr lang="es-ES" sz="1700" i="1" noProof="0" dirty="0" err="1"/>
              <a:t>datasets</a:t>
            </a:r>
            <a:r>
              <a:rPr lang="es-ES" sz="1700" noProof="0" dirty="0"/>
              <a:t> provienen de muestras de vino portugués "</a:t>
            </a:r>
            <a:r>
              <a:rPr lang="es-ES" sz="1700" noProof="0" dirty="0" err="1"/>
              <a:t>Vinho</a:t>
            </a:r>
            <a:r>
              <a:rPr lang="es-ES" sz="1700" noProof="0" dirty="0"/>
              <a:t> Verde".  Esta dividido</a:t>
            </a:r>
          </a:p>
          <a:p>
            <a:pPr marL="0" indent="0" algn="just">
              <a:buNone/>
            </a:pPr>
            <a:r>
              <a:rPr lang="es-ES" sz="1700" noProof="0" dirty="0"/>
              <a:t>Los datos están divididos en: en dos </a:t>
            </a:r>
            <a:r>
              <a:rPr lang="es-ES" sz="1700" i="1" noProof="0" dirty="0" err="1"/>
              <a:t>datasets</a:t>
            </a:r>
            <a:r>
              <a:rPr lang="es-ES" sz="1700" noProof="0" dirty="0"/>
              <a:t>: tinto y blanco, en esta presentación solo hablaremos del blanco</a:t>
            </a:r>
          </a:p>
          <a:p>
            <a:pPr algn="just"/>
            <a:endParaRPr lang="es-ES" sz="1700" noProof="0" dirty="0"/>
          </a:p>
          <a:p>
            <a:pPr lvl="1" algn="just"/>
            <a:r>
              <a:rPr lang="es-ES" sz="1700" b="0" i="1" noProof="0" dirty="0">
                <a:effectLst/>
              </a:rPr>
              <a:t>Acidez fija (g/l)</a:t>
            </a:r>
            <a:endParaRPr lang="es-ES" sz="1700" b="0" noProof="0" dirty="0">
              <a:effectLst/>
            </a:endParaRPr>
          </a:p>
          <a:p>
            <a:pPr lvl="1" algn="just"/>
            <a:r>
              <a:rPr lang="es-ES" sz="1700" b="0" i="1" noProof="0" dirty="0">
                <a:effectLst/>
              </a:rPr>
              <a:t>Acidez volátil (g/l)</a:t>
            </a:r>
            <a:endParaRPr lang="es-ES" sz="1700" b="0" noProof="0" dirty="0">
              <a:effectLst/>
            </a:endParaRPr>
          </a:p>
          <a:p>
            <a:pPr lvl="1" algn="just"/>
            <a:r>
              <a:rPr lang="es-ES" sz="1700" b="0" i="1" noProof="0" dirty="0">
                <a:effectLst/>
              </a:rPr>
              <a:t>Acido cítrico (g/l)</a:t>
            </a:r>
            <a:endParaRPr lang="es-ES" sz="1700" b="0" noProof="0" dirty="0">
              <a:effectLst/>
            </a:endParaRPr>
          </a:p>
          <a:p>
            <a:pPr lvl="1" algn="just"/>
            <a:r>
              <a:rPr lang="es-ES" sz="1700" b="0" i="1" noProof="0" dirty="0">
                <a:effectLst/>
              </a:rPr>
              <a:t>Cloruros (g/l)</a:t>
            </a:r>
            <a:endParaRPr lang="es-ES" sz="1700" b="0" noProof="0" dirty="0">
              <a:effectLst/>
            </a:endParaRPr>
          </a:p>
          <a:p>
            <a:pPr lvl="1" algn="just"/>
            <a:r>
              <a:rPr lang="es-ES" sz="1700" b="0" i="1" noProof="0" dirty="0">
                <a:effectLst/>
              </a:rPr>
              <a:t>Dióxido de Azufre total (SO2 total) (mg/l)</a:t>
            </a:r>
            <a:endParaRPr lang="es-ES" sz="1700" b="0" noProof="0" dirty="0">
              <a:effectLst/>
            </a:endParaRPr>
          </a:p>
          <a:p>
            <a:pPr lvl="1" algn="just"/>
            <a:r>
              <a:rPr lang="es-ES" sz="1700" b="0" i="1" noProof="0" dirty="0">
                <a:effectLst/>
              </a:rPr>
              <a:t>Dióxido de Azufre libre (SO2 libre) (mg/l)</a:t>
            </a:r>
          </a:p>
          <a:p>
            <a:pPr lvl="1" algn="just"/>
            <a:r>
              <a:rPr lang="es-ES" sz="1700" i="1" noProof="0" dirty="0"/>
              <a:t>Densidad </a:t>
            </a:r>
            <a:r>
              <a:rPr lang="es-ES" sz="1700" b="0" i="1" noProof="0" dirty="0">
                <a:effectLst/>
              </a:rPr>
              <a:t>(g/l)</a:t>
            </a:r>
            <a:endParaRPr lang="es-ES" sz="1700" i="1" noProof="0" dirty="0"/>
          </a:p>
          <a:p>
            <a:pPr lvl="1" algn="just"/>
            <a:r>
              <a:rPr lang="es-ES" sz="1700" b="0" i="1" noProof="0" dirty="0">
                <a:effectLst/>
              </a:rPr>
              <a:t>pH </a:t>
            </a:r>
          </a:p>
          <a:p>
            <a:pPr lvl="1" algn="just"/>
            <a:r>
              <a:rPr lang="es-ES" sz="1700" i="1" noProof="0" dirty="0"/>
              <a:t>Sulfatos</a:t>
            </a:r>
            <a:r>
              <a:rPr lang="es-ES" sz="1700" b="0" i="1" noProof="0" dirty="0">
                <a:effectLst/>
              </a:rPr>
              <a:t> (g/l)</a:t>
            </a:r>
            <a:endParaRPr lang="es-ES" sz="1700" i="1" noProof="0" dirty="0"/>
          </a:p>
          <a:p>
            <a:pPr lvl="1" algn="just"/>
            <a:r>
              <a:rPr lang="es-ES" sz="1700" b="0" i="1" noProof="0" dirty="0">
                <a:effectLst/>
              </a:rPr>
              <a:t>Alcohol (</a:t>
            </a:r>
            <a:r>
              <a:rPr lang="es-ES" sz="1700" b="0" i="1" noProof="0" dirty="0" err="1">
                <a:effectLst/>
              </a:rPr>
              <a:t>vol</a:t>
            </a:r>
            <a:r>
              <a:rPr lang="es-ES" sz="1700" b="0" i="1" noProof="0" dirty="0">
                <a:effectLst/>
              </a:rPr>
              <a:t> %)</a:t>
            </a:r>
          </a:p>
          <a:p>
            <a:pPr marL="0" indent="0" algn="just">
              <a:buNone/>
            </a:pPr>
            <a:r>
              <a:rPr lang="es-ES" sz="2100" b="0" noProof="0" dirty="0">
                <a:effectLst/>
              </a:rPr>
              <a:t>Y finalmente una nota de calidad (1-10) de una cata a ciegas de la muestra</a:t>
            </a:r>
          </a:p>
          <a:p>
            <a:pPr lvl="1"/>
            <a:endParaRPr lang="es-ES" sz="1700" noProof="0" dirty="0"/>
          </a:p>
        </p:txBody>
      </p:sp>
    </p:spTree>
    <p:extLst>
      <p:ext uri="{BB962C8B-B14F-4D97-AF65-F5344CB8AC3E}">
        <p14:creationId xmlns:p14="http://schemas.microsoft.com/office/powerpoint/2010/main" val="189300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useBgFill="1">
        <p:nvSpPr>
          <p:cNvPr id="37" name="Rectangle 30">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192C223-6C40-A7F7-C2D7-50F4B9CDC053}"/>
              </a:ext>
            </a:extLst>
          </p:cNvPr>
          <p:cNvSpPr>
            <a:spLocks noGrp="1"/>
          </p:cNvSpPr>
          <p:nvPr>
            <p:ph type="title"/>
          </p:nvPr>
        </p:nvSpPr>
        <p:spPr>
          <a:xfrm>
            <a:off x="838200" y="978408"/>
            <a:ext cx="3721608" cy="1106424"/>
          </a:xfrm>
        </p:spPr>
        <p:txBody>
          <a:bodyPr>
            <a:normAutofit/>
          </a:bodyPr>
          <a:lstStyle/>
          <a:p>
            <a:r>
              <a:rPr lang="es-ES" sz="2800" noProof="0" dirty="0"/>
              <a:t>Preliminar primeras 4 variables </a:t>
            </a:r>
          </a:p>
        </p:txBody>
      </p:sp>
      <p:sp>
        <p:nvSpPr>
          <p:cNvPr id="38" name="Rectangle 32">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5B36D11D-D997-B88D-665E-895B3A62430D}"/>
              </a:ext>
            </a:extLst>
          </p:cNvPr>
          <p:cNvSpPr>
            <a:spLocks noGrp="1"/>
          </p:cNvSpPr>
          <p:nvPr>
            <p:ph idx="1"/>
          </p:nvPr>
        </p:nvSpPr>
        <p:spPr>
          <a:xfrm>
            <a:off x="877456" y="2356112"/>
            <a:ext cx="3721608" cy="3502152"/>
          </a:xfrm>
        </p:spPr>
        <p:txBody>
          <a:bodyPr>
            <a:normAutofit/>
          </a:bodyPr>
          <a:lstStyle/>
          <a:p>
            <a:pPr algn="just"/>
            <a:r>
              <a:rPr lang="es-ES" sz="1700" noProof="0" dirty="0"/>
              <a:t>No se han considerado ningún </a:t>
            </a:r>
            <a:r>
              <a:rPr lang="es-ES" sz="1700" i="1" noProof="0" dirty="0" err="1"/>
              <a:t>outlier</a:t>
            </a:r>
            <a:r>
              <a:rPr lang="es-ES" sz="1700" i="1" noProof="0" dirty="0"/>
              <a:t> </a:t>
            </a:r>
            <a:r>
              <a:rPr lang="es-ES" sz="1700" noProof="0" dirty="0"/>
              <a:t> estas 4 graficas</a:t>
            </a:r>
          </a:p>
        </p:txBody>
      </p:sp>
      <p:grpSp>
        <p:nvGrpSpPr>
          <p:cNvPr id="12" name="Grupo 11">
            <a:extLst>
              <a:ext uri="{FF2B5EF4-FFF2-40B4-BE49-F238E27FC236}">
                <a16:creationId xmlns:a16="http://schemas.microsoft.com/office/drawing/2014/main" id="{437ABB76-41B4-D515-A147-819164A005DC}"/>
              </a:ext>
            </a:extLst>
          </p:cNvPr>
          <p:cNvGrpSpPr/>
          <p:nvPr/>
        </p:nvGrpSpPr>
        <p:grpSpPr>
          <a:xfrm>
            <a:off x="5066946" y="978408"/>
            <a:ext cx="7122026" cy="5151136"/>
            <a:chOff x="4605753" y="514180"/>
            <a:chExt cx="7561494" cy="5007571"/>
          </a:xfrm>
        </p:grpSpPr>
        <p:pic>
          <p:nvPicPr>
            <p:cNvPr id="7" name="Imagen 6">
              <a:extLst>
                <a:ext uri="{FF2B5EF4-FFF2-40B4-BE49-F238E27FC236}">
                  <a16:creationId xmlns:a16="http://schemas.microsoft.com/office/drawing/2014/main" id="{3317FA46-6A4B-0959-FF76-784149A8B0DD}"/>
                </a:ext>
              </a:extLst>
            </p:cNvPr>
            <p:cNvPicPr>
              <a:picLocks noChangeAspect="1"/>
            </p:cNvPicPr>
            <p:nvPr/>
          </p:nvPicPr>
          <p:blipFill>
            <a:blip r:embed="rId2"/>
            <a:srcRect t="10018" r="2" b="2"/>
            <a:stretch/>
          </p:blipFill>
          <p:spPr>
            <a:xfrm>
              <a:off x="4634513" y="557342"/>
              <a:ext cx="3835156" cy="2448381"/>
            </a:xfrm>
            <a:prstGeom prst="rect">
              <a:avLst/>
            </a:prstGeom>
          </p:spPr>
        </p:pic>
        <p:pic>
          <p:nvPicPr>
            <p:cNvPr id="11" name="Imagen 10">
              <a:extLst>
                <a:ext uri="{FF2B5EF4-FFF2-40B4-BE49-F238E27FC236}">
                  <a16:creationId xmlns:a16="http://schemas.microsoft.com/office/drawing/2014/main" id="{E605A96A-67A4-EAFB-2914-AF9641DFCE58}"/>
                </a:ext>
              </a:extLst>
            </p:cNvPr>
            <p:cNvPicPr>
              <a:picLocks noChangeAspect="1"/>
            </p:cNvPicPr>
            <p:nvPr/>
          </p:nvPicPr>
          <p:blipFill>
            <a:blip r:embed="rId3"/>
            <a:srcRect t="6515" r="-1" b="-1"/>
            <a:stretch/>
          </p:blipFill>
          <p:spPr>
            <a:xfrm>
              <a:off x="8412147" y="514180"/>
              <a:ext cx="3710382" cy="2448381"/>
            </a:xfrm>
            <a:prstGeom prst="rect">
              <a:avLst/>
            </a:prstGeom>
          </p:spPr>
        </p:pic>
        <p:pic>
          <p:nvPicPr>
            <p:cNvPr id="5" name="Imagen 4">
              <a:extLst>
                <a:ext uri="{FF2B5EF4-FFF2-40B4-BE49-F238E27FC236}">
                  <a16:creationId xmlns:a16="http://schemas.microsoft.com/office/drawing/2014/main" id="{C6803ADC-791E-A957-EF5A-B3E395AA6578}"/>
                </a:ext>
              </a:extLst>
            </p:cNvPr>
            <p:cNvPicPr>
              <a:picLocks noChangeAspect="1"/>
            </p:cNvPicPr>
            <p:nvPr/>
          </p:nvPicPr>
          <p:blipFill>
            <a:blip r:embed="rId4"/>
            <a:srcRect t="10992" r="-2" b="-2"/>
            <a:stretch/>
          </p:blipFill>
          <p:spPr>
            <a:xfrm>
              <a:off x="4605753" y="2987049"/>
              <a:ext cx="3835156" cy="2534702"/>
            </a:xfrm>
            <a:prstGeom prst="rect">
              <a:avLst/>
            </a:prstGeom>
          </p:spPr>
        </p:pic>
        <p:pic>
          <p:nvPicPr>
            <p:cNvPr id="9" name="Imagen 8">
              <a:extLst>
                <a:ext uri="{FF2B5EF4-FFF2-40B4-BE49-F238E27FC236}">
                  <a16:creationId xmlns:a16="http://schemas.microsoft.com/office/drawing/2014/main" id="{272ACEF2-A90F-2B68-A88A-503F9DC08E5A}"/>
                </a:ext>
              </a:extLst>
            </p:cNvPr>
            <p:cNvPicPr>
              <a:picLocks noChangeAspect="1"/>
            </p:cNvPicPr>
            <p:nvPr/>
          </p:nvPicPr>
          <p:blipFill>
            <a:blip r:embed="rId5"/>
            <a:srcRect t="6340" r="2" b="310"/>
            <a:stretch/>
          </p:blipFill>
          <p:spPr>
            <a:xfrm>
              <a:off x="8456865" y="2879315"/>
              <a:ext cx="3710382" cy="2623761"/>
            </a:xfrm>
            <a:prstGeom prst="rect">
              <a:avLst/>
            </a:prstGeom>
          </p:spPr>
        </p:pic>
      </p:grpSp>
    </p:spTree>
    <p:extLst>
      <p:ext uri="{BB962C8B-B14F-4D97-AF65-F5344CB8AC3E}">
        <p14:creationId xmlns:p14="http://schemas.microsoft.com/office/powerpoint/2010/main" val="57269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useBgFill="1">
        <p:nvSpPr>
          <p:cNvPr id="18" name="Rectangle 17">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0187D6D-FF35-522C-5414-7EED20D8F84C}"/>
              </a:ext>
            </a:extLst>
          </p:cNvPr>
          <p:cNvSpPr>
            <a:spLocks noGrp="1"/>
          </p:cNvSpPr>
          <p:nvPr>
            <p:ph type="title"/>
          </p:nvPr>
        </p:nvSpPr>
        <p:spPr>
          <a:xfrm>
            <a:off x="838200" y="978408"/>
            <a:ext cx="3721608" cy="1106424"/>
          </a:xfrm>
        </p:spPr>
        <p:txBody>
          <a:bodyPr>
            <a:normAutofit/>
          </a:bodyPr>
          <a:lstStyle/>
          <a:p>
            <a:r>
              <a:rPr lang="es-ES" sz="2800" noProof="0" dirty="0"/>
              <a:t>Preliminar segundas 4 variables </a:t>
            </a:r>
          </a:p>
        </p:txBody>
      </p:sp>
      <p:sp>
        <p:nvSpPr>
          <p:cNvPr id="20" name="Rectangle 19">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88273665-D16B-F1E6-5BCF-CC6D643E619B}"/>
              </a:ext>
            </a:extLst>
          </p:cNvPr>
          <p:cNvSpPr>
            <a:spLocks noGrp="1"/>
          </p:cNvSpPr>
          <p:nvPr>
            <p:ph idx="1"/>
          </p:nvPr>
        </p:nvSpPr>
        <p:spPr>
          <a:xfrm>
            <a:off x="838200" y="2368296"/>
            <a:ext cx="3721608" cy="3502152"/>
          </a:xfrm>
        </p:spPr>
        <p:txBody>
          <a:bodyPr>
            <a:normAutofit/>
          </a:bodyPr>
          <a:lstStyle/>
          <a:p>
            <a:pPr algn="just"/>
            <a:r>
              <a:rPr lang="es-ES" sz="1700" noProof="0" dirty="0"/>
              <a:t>Aquí si que se eliminaron dos valores anómalos  SO2 total.</a:t>
            </a:r>
          </a:p>
        </p:txBody>
      </p:sp>
      <p:grpSp>
        <p:nvGrpSpPr>
          <p:cNvPr id="24" name="Grupo 23">
            <a:extLst>
              <a:ext uri="{FF2B5EF4-FFF2-40B4-BE49-F238E27FC236}">
                <a16:creationId xmlns:a16="http://schemas.microsoft.com/office/drawing/2014/main" id="{0BE1B8D7-0344-1474-019F-8C7D286CC817}"/>
              </a:ext>
            </a:extLst>
          </p:cNvPr>
          <p:cNvGrpSpPr/>
          <p:nvPr/>
        </p:nvGrpSpPr>
        <p:grpSpPr>
          <a:xfrm>
            <a:off x="5027690" y="944007"/>
            <a:ext cx="7182095" cy="5195173"/>
            <a:chOff x="4930486" y="579569"/>
            <a:chExt cx="7279299" cy="5559612"/>
          </a:xfrm>
        </p:grpSpPr>
        <p:pic>
          <p:nvPicPr>
            <p:cNvPr id="7" name="Imagen 6">
              <a:extLst>
                <a:ext uri="{FF2B5EF4-FFF2-40B4-BE49-F238E27FC236}">
                  <a16:creationId xmlns:a16="http://schemas.microsoft.com/office/drawing/2014/main" id="{8B7505A0-639C-6388-4B39-F786D7B56339}"/>
                </a:ext>
              </a:extLst>
            </p:cNvPr>
            <p:cNvPicPr>
              <a:picLocks noChangeAspect="1"/>
            </p:cNvPicPr>
            <p:nvPr/>
          </p:nvPicPr>
          <p:blipFill>
            <a:blip r:embed="rId2"/>
            <a:stretch>
              <a:fillRect/>
            </a:stretch>
          </p:blipFill>
          <p:spPr>
            <a:xfrm>
              <a:off x="8567301" y="3368621"/>
              <a:ext cx="3642484" cy="2759181"/>
            </a:xfrm>
            <a:prstGeom prst="rect">
              <a:avLst/>
            </a:prstGeom>
          </p:spPr>
        </p:pic>
        <p:pic>
          <p:nvPicPr>
            <p:cNvPr id="15" name="Imagen 14">
              <a:extLst>
                <a:ext uri="{FF2B5EF4-FFF2-40B4-BE49-F238E27FC236}">
                  <a16:creationId xmlns:a16="http://schemas.microsoft.com/office/drawing/2014/main" id="{A8606F96-2B15-580B-FA88-8B2BA2891BF4}"/>
                </a:ext>
              </a:extLst>
            </p:cNvPr>
            <p:cNvPicPr>
              <a:picLocks noChangeAspect="1"/>
            </p:cNvPicPr>
            <p:nvPr/>
          </p:nvPicPr>
          <p:blipFill>
            <a:blip r:embed="rId3"/>
            <a:stretch>
              <a:fillRect/>
            </a:stretch>
          </p:blipFill>
          <p:spPr>
            <a:xfrm>
              <a:off x="4930486" y="579569"/>
              <a:ext cx="3636815" cy="2754886"/>
            </a:xfrm>
            <a:prstGeom prst="rect">
              <a:avLst/>
            </a:prstGeom>
          </p:spPr>
        </p:pic>
        <p:pic>
          <p:nvPicPr>
            <p:cNvPr id="17" name="Imagen 16">
              <a:extLst>
                <a:ext uri="{FF2B5EF4-FFF2-40B4-BE49-F238E27FC236}">
                  <a16:creationId xmlns:a16="http://schemas.microsoft.com/office/drawing/2014/main" id="{1A64F3F2-93FA-530D-B40A-88170C9A9320}"/>
                </a:ext>
              </a:extLst>
            </p:cNvPr>
            <p:cNvPicPr>
              <a:picLocks noChangeAspect="1"/>
            </p:cNvPicPr>
            <p:nvPr/>
          </p:nvPicPr>
          <p:blipFill>
            <a:blip r:embed="rId4"/>
            <a:stretch>
              <a:fillRect/>
            </a:stretch>
          </p:blipFill>
          <p:spPr>
            <a:xfrm>
              <a:off x="8555575" y="644471"/>
              <a:ext cx="3551133" cy="2689983"/>
            </a:xfrm>
            <a:prstGeom prst="rect">
              <a:avLst/>
            </a:prstGeom>
          </p:spPr>
        </p:pic>
        <p:pic>
          <p:nvPicPr>
            <p:cNvPr id="23" name="Imagen 22">
              <a:extLst>
                <a:ext uri="{FF2B5EF4-FFF2-40B4-BE49-F238E27FC236}">
                  <a16:creationId xmlns:a16="http://schemas.microsoft.com/office/drawing/2014/main" id="{548E8D3E-C64C-A092-79FE-EC9065E87F89}"/>
                </a:ext>
              </a:extLst>
            </p:cNvPr>
            <p:cNvPicPr>
              <a:picLocks noChangeAspect="1"/>
            </p:cNvPicPr>
            <p:nvPr/>
          </p:nvPicPr>
          <p:blipFill>
            <a:blip r:embed="rId5"/>
            <a:stretch>
              <a:fillRect/>
            </a:stretch>
          </p:blipFill>
          <p:spPr>
            <a:xfrm>
              <a:off x="4930486" y="3381581"/>
              <a:ext cx="3695951" cy="2757600"/>
            </a:xfrm>
            <a:prstGeom prst="rect">
              <a:avLst/>
            </a:prstGeom>
          </p:spPr>
        </p:pic>
      </p:grpSp>
      <p:sp>
        <p:nvSpPr>
          <p:cNvPr id="25" name="Elipse 24">
            <a:extLst>
              <a:ext uri="{FF2B5EF4-FFF2-40B4-BE49-F238E27FC236}">
                <a16:creationId xmlns:a16="http://schemas.microsoft.com/office/drawing/2014/main" id="{B906ED6E-ABA5-50FE-BDB1-A3BF993D3C96}"/>
              </a:ext>
            </a:extLst>
          </p:cNvPr>
          <p:cNvSpPr/>
          <p:nvPr/>
        </p:nvSpPr>
        <p:spPr>
          <a:xfrm>
            <a:off x="8192165" y="5617031"/>
            <a:ext cx="326572" cy="2969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Tree>
    <p:extLst>
      <p:ext uri="{BB962C8B-B14F-4D97-AF65-F5344CB8AC3E}">
        <p14:creationId xmlns:p14="http://schemas.microsoft.com/office/powerpoint/2010/main" val="22625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useBgFill="1">
        <p:nvSpPr>
          <p:cNvPr id="21" name="Rectangle 20">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130FFD8-62A9-B23E-DA08-1E230AF32E7D}"/>
              </a:ext>
            </a:extLst>
          </p:cNvPr>
          <p:cNvSpPr>
            <a:spLocks noGrp="1"/>
          </p:cNvSpPr>
          <p:nvPr>
            <p:ph type="title"/>
          </p:nvPr>
        </p:nvSpPr>
        <p:spPr>
          <a:xfrm>
            <a:off x="838199" y="978408"/>
            <a:ext cx="4056530" cy="1106424"/>
          </a:xfrm>
        </p:spPr>
        <p:txBody>
          <a:bodyPr>
            <a:normAutofit/>
          </a:bodyPr>
          <a:lstStyle/>
          <a:p>
            <a:r>
              <a:rPr lang="es-ES" sz="2800" noProof="0" dirty="0"/>
              <a:t>Preliminar </a:t>
            </a:r>
            <a:r>
              <a:rPr lang="es-ES" sz="2800" dirty="0"/>
              <a:t>t</a:t>
            </a:r>
            <a:r>
              <a:rPr lang="es-ES" sz="2800" noProof="0" dirty="0" err="1"/>
              <a:t>ercera</a:t>
            </a:r>
            <a:r>
              <a:rPr lang="es-ES" sz="2800" noProof="0" dirty="0"/>
              <a:t> 4 variables </a:t>
            </a:r>
          </a:p>
        </p:txBody>
      </p:sp>
      <p:sp>
        <p:nvSpPr>
          <p:cNvPr id="23" name="Rectangle 22">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CCD56E05-5489-CB2A-2433-F2E23EB4B5EB}"/>
              </a:ext>
            </a:extLst>
          </p:cNvPr>
          <p:cNvSpPr>
            <a:spLocks noGrp="1"/>
          </p:cNvSpPr>
          <p:nvPr>
            <p:ph idx="1"/>
          </p:nvPr>
        </p:nvSpPr>
        <p:spPr>
          <a:xfrm>
            <a:off x="838199" y="2359152"/>
            <a:ext cx="4056530" cy="3429000"/>
          </a:xfrm>
        </p:spPr>
        <p:txBody>
          <a:bodyPr>
            <a:normAutofit/>
          </a:bodyPr>
          <a:lstStyle/>
          <a:p>
            <a:pPr algn="just"/>
            <a:r>
              <a:rPr lang="es-ES" sz="1800" noProof="0" dirty="0"/>
              <a:t>No se han considerado </a:t>
            </a:r>
            <a:r>
              <a:rPr lang="es-ES" sz="1800" i="1" noProof="0" dirty="0" err="1"/>
              <a:t>outliers</a:t>
            </a:r>
            <a:r>
              <a:rPr lang="es-ES" sz="1800" noProof="0" dirty="0"/>
              <a:t>.</a:t>
            </a:r>
          </a:p>
          <a:p>
            <a:pPr algn="just"/>
            <a:r>
              <a:rPr lang="es-ES" sz="1800" noProof="0" dirty="0"/>
              <a:t>Otra cosa que podemos ver es la falta de vinos de alta calidad, ya que hay pocas muestras</a:t>
            </a:r>
          </a:p>
        </p:txBody>
      </p:sp>
      <p:grpSp>
        <p:nvGrpSpPr>
          <p:cNvPr id="15" name="Grupo 14">
            <a:extLst>
              <a:ext uri="{FF2B5EF4-FFF2-40B4-BE49-F238E27FC236}">
                <a16:creationId xmlns:a16="http://schemas.microsoft.com/office/drawing/2014/main" id="{679B1BA4-AAD7-8BA2-A0AB-829EB389ABA9}"/>
              </a:ext>
            </a:extLst>
          </p:cNvPr>
          <p:cNvGrpSpPr/>
          <p:nvPr/>
        </p:nvGrpSpPr>
        <p:grpSpPr>
          <a:xfrm>
            <a:off x="5503385" y="640798"/>
            <a:ext cx="6616839" cy="5488745"/>
            <a:chOff x="5768617" y="640799"/>
            <a:chExt cx="6351606" cy="4752358"/>
          </a:xfrm>
        </p:grpSpPr>
        <p:pic>
          <p:nvPicPr>
            <p:cNvPr id="13" name="Imagen 12">
              <a:extLst>
                <a:ext uri="{FF2B5EF4-FFF2-40B4-BE49-F238E27FC236}">
                  <a16:creationId xmlns:a16="http://schemas.microsoft.com/office/drawing/2014/main" id="{5B00AFF2-B7FC-541A-B811-25AA57599D02}"/>
                </a:ext>
              </a:extLst>
            </p:cNvPr>
            <p:cNvPicPr>
              <a:picLocks noChangeAspect="1"/>
            </p:cNvPicPr>
            <p:nvPr/>
          </p:nvPicPr>
          <p:blipFill>
            <a:blip r:embed="rId2"/>
            <a:stretch>
              <a:fillRect/>
            </a:stretch>
          </p:blipFill>
          <p:spPr>
            <a:xfrm>
              <a:off x="5846705" y="640799"/>
              <a:ext cx="3115660" cy="2375690"/>
            </a:xfrm>
            <a:prstGeom prst="rect">
              <a:avLst/>
            </a:prstGeom>
          </p:spPr>
        </p:pic>
        <p:pic>
          <p:nvPicPr>
            <p:cNvPr id="10" name="Imagen 9">
              <a:extLst>
                <a:ext uri="{FF2B5EF4-FFF2-40B4-BE49-F238E27FC236}">
                  <a16:creationId xmlns:a16="http://schemas.microsoft.com/office/drawing/2014/main" id="{A1241879-5F87-4E6C-8E3B-93248D63C7A4}"/>
                </a:ext>
              </a:extLst>
            </p:cNvPr>
            <p:cNvPicPr>
              <a:picLocks noChangeAspect="1"/>
            </p:cNvPicPr>
            <p:nvPr/>
          </p:nvPicPr>
          <p:blipFill>
            <a:blip r:embed="rId3"/>
            <a:stretch>
              <a:fillRect/>
            </a:stretch>
          </p:blipFill>
          <p:spPr>
            <a:xfrm>
              <a:off x="8962364" y="646024"/>
              <a:ext cx="3157859" cy="2392078"/>
            </a:xfrm>
            <a:prstGeom prst="rect">
              <a:avLst/>
            </a:prstGeom>
          </p:spPr>
        </p:pic>
        <p:pic>
          <p:nvPicPr>
            <p:cNvPr id="5" name="Imagen 4">
              <a:extLst>
                <a:ext uri="{FF2B5EF4-FFF2-40B4-BE49-F238E27FC236}">
                  <a16:creationId xmlns:a16="http://schemas.microsoft.com/office/drawing/2014/main" id="{E3279EFF-7AEA-D2D3-02D4-177344739312}"/>
                </a:ext>
              </a:extLst>
            </p:cNvPr>
            <p:cNvPicPr>
              <a:picLocks noChangeAspect="1"/>
            </p:cNvPicPr>
            <p:nvPr/>
          </p:nvPicPr>
          <p:blipFill>
            <a:blip r:embed="rId4"/>
            <a:stretch>
              <a:fillRect/>
            </a:stretch>
          </p:blipFill>
          <p:spPr>
            <a:xfrm>
              <a:off x="5768617" y="2983449"/>
              <a:ext cx="3151549" cy="2375690"/>
            </a:xfrm>
            <a:prstGeom prst="rect">
              <a:avLst/>
            </a:prstGeom>
          </p:spPr>
        </p:pic>
        <p:pic>
          <p:nvPicPr>
            <p:cNvPr id="7" name="Imagen 6">
              <a:extLst>
                <a:ext uri="{FF2B5EF4-FFF2-40B4-BE49-F238E27FC236}">
                  <a16:creationId xmlns:a16="http://schemas.microsoft.com/office/drawing/2014/main" id="{96122898-40AA-1A8F-7A0C-AE863734757C}"/>
                </a:ext>
              </a:extLst>
            </p:cNvPr>
            <p:cNvPicPr>
              <a:picLocks noChangeAspect="1"/>
            </p:cNvPicPr>
            <p:nvPr/>
          </p:nvPicPr>
          <p:blipFill>
            <a:blip r:embed="rId5"/>
            <a:stretch>
              <a:fillRect/>
            </a:stretch>
          </p:blipFill>
          <p:spPr>
            <a:xfrm>
              <a:off x="8920166" y="2988674"/>
              <a:ext cx="3193747" cy="2404483"/>
            </a:xfrm>
            <a:prstGeom prst="rect">
              <a:avLst/>
            </a:prstGeom>
          </p:spPr>
        </p:pic>
      </p:grpSp>
    </p:spTree>
    <p:extLst>
      <p:ext uri="{BB962C8B-B14F-4D97-AF65-F5344CB8AC3E}">
        <p14:creationId xmlns:p14="http://schemas.microsoft.com/office/powerpoint/2010/main" val="386619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CCD1A75D-78A8-3E44-B40C-D3D72AB11B6D}"/>
              </a:ext>
            </a:extLst>
          </p:cNvPr>
          <p:cNvSpPr>
            <a:spLocks noGrp="1"/>
          </p:cNvSpPr>
          <p:nvPr>
            <p:ph type="title"/>
          </p:nvPr>
        </p:nvSpPr>
        <p:spPr>
          <a:xfrm>
            <a:off x="268442" y="678109"/>
            <a:ext cx="4818888" cy="1481328"/>
          </a:xfrm>
        </p:spPr>
        <p:txBody>
          <a:bodyPr anchor="b">
            <a:normAutofit/>
          </a:bodyPr>
          <a:lstStyle/>
          <a:p>
            <a:r>
              <a:rPr lang="es-ES" sz="4600" noProof="0" dirty="0"/>
              <a:t>Correlaciones</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9" name="Content Placeholder 8">
            <a:extLst>
              <a:ext uri="{FF2B5EF4-FFF2-40B4-BE49-F238E27FC236}">
                <a16:creationId xmlns:a16="http://schemas.microsoft.com/office/drawing/2014/main" id="{0AC2D664-B4F0-9306-3378-F98439E50166}"/>
              </a:ext>
            </a:extLst>
          </p:cNvPr>
          <p:cNvSpPr>
            <a:spLocks noGrp="1"/>
          </p:cNvSpPr>
          <p:nvPr>
            <p:ph idx="1"/>
          </p:nvPr>
        </p:nvSpPr>
        <p:spPr>
          <a:xfrm>
            <a:off x="268442" y="2621824"/>
            <a:ext cx="4674812" cy="3547872"/>
          </a:xfrm>
        </p:spPr>
        <p:txBody>
          <a:bodyPr anchor="t">
            <a:normAutofit/>
          </a:bodyPr>
          <a:lstStyle/>
          <a:p>
            <a:pPr algn="just"/>
            <a:r>
              <a:rPr lang="es-ES" sz="2000" noProof="0" dirty="0"/>
              <a:t>Considerando un </a:t>
            </a:r>
            <a:r>
              <a:rPr lang="es-ES" sz="2000" i="1" noProof="0" dirty="0" err="1"/>
              <a:t>cut</a:t>
            </a:r>
            <a:r>
              <a:rPr lang="es-ES" sz="2000" i="1" noProof="0" dirty="0"/>
              <a:t>-off </a:t>
            </a:r>
            <a:r>
              <a:rPr lang="es-ES" sz="2000" noProof="0" dirty="0"/>
              <a:t>de 0.15 y solo estudiando en la calidad</a:t>
            </a:r>
          </a:p>
          <a:p>
            <a:pPr algn="just"/>
            <a:r>
              <a:rPr lang="es-ES" sz="2000" b="0" noProof="0" dirty="0">
                <a:effectLst/>
              </a:rPr>
              <a:t> Y finalmente la calidad esta relacionada:</a:t>
            </a:r>
          </a:p>
          <a:p>
            <a:pPr lvl="1" algn="just">
              <a:lnSpc>
                <a:spcPts val="1425"/>
              </a:lnSpc>
            </a:pPr>
            <a:r>
              <a:rPr lang="es-ES" sz="1600" b="1" noProof="0" dirty="0">
                <a:solidFill>
                  <a:srgbClr val="FF0000"/>
                </a:solidFill>
                <a:effectLst/>
              </a:rPr>
              <a:t>    Negativamente Acidez volátil (-0.39)</a:t>
            </a:r>
          </a:p>
          <a:p>
            <a:pPr lvl="1" algn="just">
              <a:lnSpc>
                <a:spcPts val="1425"/>
              </a:lnSpc>
            </a:pPr>
            <a:r>
              <a:rPr lang="es-ES" sz="1600" b="1" noProof="0" dirty="0">
                <a:effectLst/>
              </a:rPr>
              <a:t>    </a:t>
            </a:r>
            <a:r>
              <a:rPr lang="es-ES" sz="1600" b="1" noProof="0" dirty="0">
                <a:solidFill>
                  <a:schemeClr val="accent6">
                    <a:lumMod val="60000"/>
                    <a:lumOff val="40000"/>
                  </a:schemeClr>
                </a:solidFill>
                <a:effectLst/>
              </a:rPr>
              <a:t>Acido cítrico (0.23)</a:t>
            </a:r>
          </a:p>
          <a:p>
            <a:pPr lvl="1" algn="just">
              <a:lnSpc>
                <a:spcPts val="1425"/>
              </a:lnSpc>
            </a:pPr>
            <a:r>
              <a:rPr lang="es-ES" sz="1600" b="1" noProof="0" dirty="0">
                <a:solidFill>
                  <a:srgbClr val="FF0000"/>
                </a:solidFill>
                <a:effectLst/>
              </a:rPr>
              <a:t>    Negativamente con al SO2 total (-0.19)</a:t>
            </a:r>
          </a:p>
          <a:p>
            <a:pPr lvl="1" algn="just">
              <a:lnSpc>
                <a:spcPts val="1425"/>
              </a:lnSpc>
            </a:pPr>
            <a:r>
              <a:rPr lang="es-ES" sz="1600" b="1" noProof="0" dirty="0">
                <a:solidFill>
                  <a:srgbClr val="FF0000"/>
                </a:solidFill>
                <a:effectLst/>
              </a:rPr>
              <a:t>    Negativamente con la densidad (-0.17)</a:t>
            </a:r>
          </a:p>
          <a:p>
            <a:pPr lvl="1" algn="just">
              <a:lnSpc>
                <a:spcPts val="1425"/>
              </a:lnSpc>
            </a:pPr>
            <a:r>
              <a:rPr lang="es-ES" sz="1600" b="1" noProof="0" dirty="0">
                <a:solidFill>
                  <a:schemeClr val="accent6">
                    <a:lumMod val="60000"/>
                    <a:lumOff val="40000"/>
                  </a:schemeClr>
                </a:solidFill>
                <a:effectLst/>
              </a:rPr>
              <a:t>    Sulfatos (0.25)</a:t>
            </a:r>
          </a:p>
          <a:p>
            <a:pPr lvl="1" algn="just">
              <a:lnSpc>
                <a:spcPts val="1425"/>
              </a:lnSpc>
            </a:pPr>
            <a:r>
              <a:rPr lang="es-ES" sz="1600" b="1" noProof="0" dirty="0">
                <a:solidFill>
                  <a:schemeClr val="accent6">
                    <a:lumMod val="60000"/>
                    <a:lumOff val="40000"/>
                  </a:schemeClr>
                </a:solidFill>
                <a:effectLst/>
              </a:rPr>
              <a:t>    Alcohol (0.48)</a:t>
            </a:r>
          </a:p>
        </p:txBody>
      </p:sp>
      <p:pic>
        <p:nvPicPr>
          <p:cNvPr id="4" name="Imagen 3" descr="Imagen que contiene Gráfico&#10;&#10;El contenido generado por IA puede ser incorrecto.">
            <a:extLst>
              <a:ext uri="{FF2B5EF4-FFF2-40B4-BE49-F238E27FC236}">
                <a16:creationId xmlns:a16="http://schemas.microsoft.com/office/drawing/2014/main" id="{32868BF3-5358-E07C-D79E-91F1AABD0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254" y="0"/>
            <a:ext cx="7248746" cy="6858000"/>
          </a:xfrm>
          <a:prstGeom prst="rect">
            <a:avLst/>
          </a:prstGeom>
        </p:spPr>
      </p:pic>
    </p:spTree>
    <p:extLst>
      <p:ext uri="{BB962C8B-B14F-4D97-AF65-F5344CB8AC3E}">
        <p14:creationId xmlns:p14="http://schemas.microsoft.com/office/powerpoint/2010/main" val="151485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contenido 11" descr="Patrón de fondo&#10;&#10;El contenido generado por IA puede ser incorrecto.">
            <a:extLst>
              <a:ext uri="{FF2B5EF4-FFF2-40B4-BE49-F238E27FC236}">
                <a16:creationId xmlns:a16="http://schemas.microsoft.com/office/drawing/2014/main" id="{2877D84B-4395-D681-C419-015FB6DB5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1537245" cy="6625851"/>
          </a:xfrm>
        </p:spPr>
      </p:pic>
      <p:pic>
        <p:nvPicPr>
          <p:cNvPr id="16" name="Imagen 15" descr="Imagen que contiene objeto, reloj&#10;&#10;El contenido generado por IA puede ser incorrecto.">
            <a:extLst>
              <a:ext uri="{FF2B5EF4-FFF2-40B4-BE49-F238E27FC236}">
                <a16:creationId xmlns:a16="http://schemas.microsoft.com/office/drawing/2014/main" id="{94A786BD-4E58-68E7-EA2F-2D1C48AEF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9552" y="4435365"/>
            <a:ext cx="615383" cy="2295815"/>
          </a:xfrm>
          <a:prstGeom prst="rect">
            <a:avLst/>
          </a:prstGeom>
        </p:spPr>
      </p:pic>
      <p:pic>
        <p:nvPicPr>
          <p:cNvPr id="3" name="Imagen 2">
            <a:extLst>
              <a:ext uri="{FF2B5EF4-FFF2-40B4-BE49-F238E27FC236}">
                <a16:creationId xmlns:a16="http://schemas.microsoft.com/office/drawing/2014/main" id="{C1107DF9-8B43-7562-7CBD-375EB6AF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 y="6576013"/>
            <a:ext cx="11537245" cy="206222"/>
          </a:xfrm>
          <a:prstGeom prst="rect">
            <a:avLst/>
          </a:prstGeom>
        </p:spPr>
      </p:pic>
    </p:spTree>
    <p:extLst>
      <p:ext uri="{BB962C8B-B14F-4D97-AF65-F5344CB8AC3E}">
        <p14:creationId xmlns:p14="http://schemas.microsoft.com/office/powerpoint/2010/main" val="117700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Patrón de fondo&#10;&#10;El contenido generado por IA puede ser incorrecto.">
            <a:extLst>
              <a:ext uri="{FF2B5EF4-FFF2-40B4-BE49-F238E27FC236}">
                <a16:creationId xmlns:a16="http://schemas.microsoft.com/office/drawing/2014/main" id="{CC23A565-FD8C-60C7-4305-87DC382079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727"/>
          <a:stretch/>
        </p:blipFill>
        <p:spPr>
          <a:xfrm>
            <a:off x="0" y="411382"/>
            <a:ext cx="11392547" cy="6446618"/>
          </a:xfrm>
        </p:spPr>
      </p:pic>
      <p:pic>
        <p:nvPicPr>
          <p:cNvPr id="10" name="Imagen 9" descr="Imagen que contiene objeto, reloj&#10;&#10;El contenido generado por IA puede ser incorrecto.">
            <a:extLst>
              <a:ext uri="{FF2B5EF4-FFF2-40B4-BE49-F238E27FC236}">
                <a16:creationId xmlns:a16="http://schemas.microsoft.com/office/drawing/2014/main" id="{E52AA540-5F47-CFFD-5BFD-C421B7775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1371" y="4003466"/>
            <a:ext cx="659067" cy="2458788"/>
          </a:xfrm>
          <a:prstGeom prst="rect">
            <a:avLst/>
          </a:prstGeom>
        </p:spPr>
      </p:pic>
    </p:spTree>
    <p:extLst>
      <p:ext uri="{BB962C8B-B14F-4D97-AF65-F5344CB8AC3E}">
        <p14:creationId xmlns:p14="http://schemas.microsoft.com/office/powerpoint/2010/main" val="206193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 name="Título 1">
            <a:extLst>
              <a:ext uri="{FF2B5EF4-FFF2-40B4-BE49-F238E27FC236}">
                <a16:creationId xmlns:a16="http://schemas.microsoft.com/office/drawing/2014/main" id="{40A851B9-887F-0B87-6E79-0181B1BD94E4}"/>
              </a:ext>
            </a:extLst>
          </p:cNvPr>
          <p:cNvSpPr>
            <a:spLocks noGrp="1"/>
          </p:cNvSpPr>
          <p:nvPr>
            <p:ph type="title"/>
          </p:nvPr>
        </p:nvSpPr>
        <p:spPr>
          <a:xfrm>
            <a:off x="640080" y="329184"/>
            <a:ext cx="6894576" cy="1783080"/>
          </a:xfrm>
        </p:spPr>
        <p:txBody>
          <a:bodyPr anchor="b">
            <a:normAutofit/>
          </a:bodyPr>
          <a:lstStyle/>
          <a:p>
            <a:r>
              <a:rPr lang="es-ES" sz="5400" noProof="0" dirty="0"/>
              <a:t>Acidez volátil</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sp>
        <p:nvSpPr>
          <p:cNvPr id="20" name="Content Placeholder 19">
            <a:extLst>
              <a:ext uri="{FF2B5EF4-FFF2-40B4-BE49-F238E27FC236}">
                <a16:creationId xmlns:a16="http://schemas.microsoft.com/office/drawing/2014/main" id="{23A87390-906E-16BD-08DD-CC0B4B5691A4}"/>
              </a:ext>
            </a:extLst>
          </p:cNvPr>
          <p:cNvSpPr>
            <a:spLocks noGrp="1"/>
          </p:cNvSpPr>
          <p:nvPr>
            <p:ph idx="1"/>
          </p:nvPr>
        </p:nvSpPr>
        <p:spPr>
          <a:xfrm>
            <a:off x="640080" y="2706624"/>
            <a:ext cx="6894576" cy="3483864"/>
          </a:xfrm>
        </p:spPr>
        <p:txBody>
          <a:bodyPr>
            <a:normAutofit/>
          </a:bodyPr>
          <a:lstStyle/>
          <a:p>
            <a:pPr algn="just"/>
            <a:r>
              <a:rPr lang="es-ES" sz="2000" noProof="0" dirty="0"/>
              <a:t>M</a:t>
            </a:r>
            <a:r>
              <a:rPr lang="es-ES" sz="2000" b="0" noProof="0" dirty="0">
                <a:effectLst/>
              </a:rPr>
              <a:t>enor concentración de acido cítrico se asocia a una mejor calidad.</a:t>
            </a:r>
          </a:p>
          <a:p>
            <a:pPr algn="just"/>
            <a:r>
              <a:rPr lang="es-ES" sz="2000" noProof="0" dirty="0"/>
              <a:t>Todas las calidades tienen varias calidades</a:t>
            </a:r>
            <a:endParaRPr lang="es-ES" sz="2000" b="0" noProof="0" dirty="0">
              <a:effectLst/>
            </a:endParaRPr>
          </a:p>
          <a:p>
            <a:pPr algn="just"/>
            <a:r>
              <a:rPr lang="es-ES" sz="2000" b="0" noProof="0" dirty="0">
                <a:effectLst/>
              </a:rPr>
              <a:t>En el histograma se ve mas claro</a:t>
            </a:r>
          </a:p>
          <a:p>
            <a:endParaRPr lang="es-ES" sz="2200" noProof="0" dirty="0"/>
          </a:p>
        </p:txBody>
      </p:sp>
      <p:grpSp>
        <p:nvGrpSpPr>
          <p:cNvPr id="3" name="Grupo 2">
            <a:extLst>
              <a:ext uri="{FF2B5EF4-FFF2-40B4-BE49-F238E27FC236}">
                <a16:creationId xmlns:a16="http://schemas.microsoft.com/office/drawing/2014/main" id="{577392D6-8FD6-45A8-98E1-D65084887FF6}"/>
              </a:ext>
            </a:extLst>
          </p:cNvPr>
          <p:cNvGrpSpPr/>
          <p:nvPr/>
        </p:nvGrpSpPr>
        <p:grpSpPr>
          <a:xfrm>
            <a:off x="7649627" y="0"/>
            <a:ext cx="4196808" cy="6815214"/>
            <a:chOff x="7991377" y="633619"/>
            <a:chExt cx="3545277" cy="5606022"/>
          </a:xfrm>
        </p:grpSpPr>
        <p:pic>
          <p:nvPicPr>
            <p:cNvPr id="4" name="Marcador de contenido 10" descr="Gráfico, Histograma&#10;&#10;El contenido generado por IA puede ser incorrecto.">
              <a:extLst>
                <a:ext uri="{FF2B5EF4-FFF2-40B4-BE49-F238E27FC236}">
                  <a16:creationId xmlns:a16="http://schemas.microsoft.com/office/drawing/2014/main" id="{00EA5C37-92FE-C83B-F31C-D4AC4D697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8937" y="633619"/>
              <a:ext cx="3477717" cy="2629470"/>
            </a:xfrm>
            <a:prstGeom prst="rect">
              <a:avLst/>
            </a:prstGeom>
          </p:spPr>
        </p:pic>
        <p:pic>
          <p:nvPicPr>
            <p:cNvPr id="5" name="Imagen 4" descr="Gráfico, Histograma&#10;&#10;El contenido generado por IA puede ser incorrecto.">
              <a:extLst>
                <a:ext uri="{FF2B5EF4-FFF2-40B4-BE49-F238E27FC236}">
                  <a16:creationId xmlns:a16="http://schemas.microsoft.com/office/drawing/2014/main" id="{4C58239B-D2CF-E3DD-ABCA-90208221C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377" y="3278132"/>
              <a:ext cx="3477496" cy="2961509"/>
            </a:xfrm>
            <a:prstGeom prst="rect">
              <a:avLst/>
            </a:prstGeom>
          </p:spPr>
        </p:pic>
      </p:grpSp>
    </p:spTree>
    <p:extLst>
      <p:ext uri="{BB962C8B-B14F-4D97-AF65-F5344CB8AC3E}">
        <p14:creationId xmlns:p14="http://schemas.microsoft.com/office/powerpoint/2010/main" val="15266438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TotalTime>
  <Words>729</Words>
  <Application>Microsoft Office PowerPoint</Application>
  <PresentationFormat>Panorámica</PresentationFormat>
  <Paragraphs>102</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Aptos</vt:lpstr>
      <vt:lpstr>Aptos Display</vt:lpstr>
      <vt:lpstr>Arial</vt:lpstr>
      <vt:lpstr>Calibri</vt:lpstr>
      <vt:lpstr>Consolas</vt:lpstr>
      <vt:lpstr>Tema de Office</vt:lpstr>
      <vt:lpstr>¿Que propiedades del vino se relacionan con alta calidad?</vt:lpstr>
      <vt:lpstr>Sobre el Dataset</vt:lpstr>
      <vt:lpstr>Preliminar primeras 4 variables </vt:lpstr>
      <vt:lpstr>Preliminar segundas 4 variables </vt:lpstr>
      <vt:lpstr>Preliminar tercera 4 variables </vt:lpstr>
      <vt:lpstr>Correlaciones</vt:lpstr>
      <vt:lpstr>Presentación de PowerPoint</vt:lpstr>
      <vt:lpstr>Presentación de PowerPoint</vt:lpstr>
      <vt:lpstr>Acidez volátil</vt:lpstr>
      <vt:lpstr>Acido cítrico</vt:lpstr>
      <vt:lpstr>Alcohol</vt:lpstr>
      <vt:lpstr>Sulfatos</vt:lpstr>
      <vt:lpstr>Todas las variables a la vez</vt:lpstr>
      <vt:lpstr>Todas las variables a la vez</vt:lpstr>
      <vt:lpstr>Percentiles de calidad alta</vt:lpstr>
      <vt:lpstr>Presentación de PowerPoint</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Unai Famoso</dc:creator>
  <cp:lastModifiedBy>Unai Famoso</cp:lastModifiedBy>
  <cp:revision>1</cp:revision>
  <dcterms:created xsi:type="dcterms:W3CDTF">2025-04-22T10:08:24Z</dcterms:created>
  <dcterms:modified xsi:type="dcterms:W3CDTF">2025-04-24T05:57:56Z</dcterms:modified>
</cp:coreProperties>
</file>